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0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1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14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15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16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notesSlides/notesSlide19.xml" ContentType="application/vnd.openxmlformats-officedocument.presentationml.notesSl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notesSlides/notesSlide20.xml" ContentType="application/vnd.openxmlformats-officedocument.presentationml.notesSlid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notesSlides/notesSlide21.xml" ContentType="application/vnd.openxmlformats-officedocument.presentationml.notesSlid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6" r:id="rId12"/>
    <p:sldId id="268" r:id="rId13"/>
    <p:sldId id="264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isR1qGIaJqbUPJX3ygqSSqo1IZ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901912-5244-4A1E-A8B6-D4C8146205B0}" v="18" dt="2023-04-25T13:48:18.006"/>
    <p1510:client id="{9B52905C-0B35-4227-AC71-2CA90BEF9C11}" v="1" dt="2023-04-25T13:21:50.1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 HUANG" userId="66537ed3-a511-4457-a44f-5fb335063833" providerId="ADAL" clId="{6D901912-5244-4A1E-A8B6-D4C8146205B0}"/>
    <pc:docChg chg="undo custSel modSld sldOrd">
      <pc:chgData name="Bo HUANG" userId="66537ed3-a511-4457-a44f-5fb335063833" providerId="ADAL" clId="{6D901912-5244-4A1E-A8B6-D4C8146205B0}" dt="2023-04-25T13:48:25.142" v="81" actId="1076"/>
      <pc:docMkLst>
        <pc:docMk/>
      </pc:docMkLst>
      <pc:sldChg chg="modSp mod">
        <pc:chgData name="Bo HUANG" userId="66537ed3-a511-4457-a44f-5fb335063833" providerId="ADAL" clId="{6D901912-5244-4A1E-A8B6-D4C8146205B0}" dt="2023-04-25T13:27:29.677" v="18" actId="20577"/>
        <pc:sldMkLst>
          <pc:docMk/>
          <pc:sldMk cId="0" sldId="260"/>
        </pc:sldMkLst>
        <pc:spChg chg="mod">
          <ac:chgData name="Bo HUANG" userId="66537ed3-a511-4457-a44f-5fb335063833" providerId="ADAL" clId="{6D901912-5244-4A1E-A8B6-D4C8146205B0}" dt="2023-04-25T13:27:29.677" v="18" actId="20577"/>
          <ac:spMkLst>
            <pc:docMk/>
            <pc:sldMk cId="0" sldId="260"/>
            <ac:spMk id="159" creationId="{00000000-0000-0000-0000-000000000000}"/>
          </ac:spMkLst>
        </pc:spChg>
      </pc:sldChg>
      <pc:sldChg chg="modSp mod">
        <pc:chgData name="Bo HUANG" userId="66537ed3-a511-4457-a44f-5fb335063833" providerId="ADAL" clId="{6D901912-5244-4A1E-A8B6-D4C8146205B0}" dt="2023-04-25T13:28:18.368" v="19"/>
        <pc:sldMkLst>
          <pc:docMk/>
          <pc:sldMk cId="0" sldId="261"/>
        </pc:sldMkLst>
        <pc:spChg chg="mod">
          <ac:chgData name="Bo HUANG" userId="66537ed3-a511-4457-a44f-5fb335063833" providerId="ADAL" clId="{6D901912-5244-4A1E-A8B6-D4C8146205B0}" dt="2023-04-25T13:28:18.368" v="19"/>
          <ac:spMkLst>
            <pc:docMk/>
            <pc:sldMk cId="0" sldId="261"/>
            <ac:spMk id="184" creationId="{00000000-0000-0000-0000-000000000000}"/>
          </ac:spMkLst>
        </pc:spChg>
      </pc:sldChg>
      <pc:sldChg chg="ord">
        <pc:chgData name="Bo HUANG" userId="66537ed3-a511-4457-a44f-5fb335063833" providerId="ADAL" clId="{6D901912-5244-4A1E-A8B6-D4C8146205B0}" dt="2023-04-25T13:30:22.286" v="21"/>
        <pc:sldMkLst>
          <pc:docMk/>
          <pc:sldMk cId="0" sldId="264"/>
        </pc:sldMkLst>
      </pc:sldChg>
      <pc:sldChg chg="addSp delSp modSp mod">
        <pc:chgData name="Bo HUANG" userId="66537ed3-a511-4457-a44f-5fb335063833" providerId="ADAL" clId="{6D901912-5244-4A1E-A8B6-D4C8146205B0}" dt="2023-04-25T13:46:45.605" v="62" actId="1076"/>
        <pc:sldMkLst>
          <pc:docMk/>
          <pc:sldMk cId="0" sldId="265"/>
        </pc:sldMkLst>
        <pc:graphicFrameChg chg="add del mod">
          <ac:chgData name="Bo HUANG" userId="66537ed3-a511-4457-a44f-5fb335063833" providerId="ADAL" clId="{6D901912-5244-4A1E-A8B6-D4C8146205B0}" dt="2023-04-25T13:42:21.851" v="39" actId="21"/>
          <ac:graphicFrameMkLst>
            <pc:docMk/>
            <pc:sldMk cId="0" sldId="265"/>
            <ac:graphicFrameMk id="2" creationId="{CE8F2456-5057-4375-DEAD-F5F5C2CF316C}"/>
          </ac:graphicFrameMkLst>
        </pc:graphicFrameChg>
        <pc:graphicFrameChg chg="add mod">
          <ac:chgData name="Bo HUANG" userId="66537ed3-a511-4457-a44f-5fb335063833" providerId="ADAL" clId="{6D901912-5244-4A1E-A8B6-D4C8146205B0}" dt="2023-04-25T13:43:13.412" v="54" actId="1076"/>
          <ac:graphicFrameMkLst>
            <pc:docMk/>
            <pc:sldMk cId="0" sldId="265"/>
            <ac:graphicFrameMk id="3" creationId="{9BD87BC2-C7ED-4300-3238-B8BAE00E88B5}"/>
          </ac:graphicFrameMkLst>
        </pc:graphicFrameChg>
        <pc:graphicFrameChg chg="add mod">
          <ac:chgData name="Bo HUANG" userId="66537ed3-a511-4457-a44f-5fb335063833" providerId="ADAL" clId="{6D901912-5244-4A1E-A8B6-D4C8146205B0}" dt="2023-04-25T13:46:45.605" v="62" actId="1076"/>
          <ac:graphicFrameMkLst>
            <pc:docMk/>
            <pc:sldMk cId="0" sldId="265"/>
            <ac:graphicFrameMk id="5" creationId="{B6C5D3A5-7D0C-D41D-41F7-2700D9C20D64}"/>
          </ac:graphicFrameMkLst>
        </pc:graphicFrameChg>
        <pc:graphicFrameChg chg="del">
          <ac:chgData name="Bo HUANG" userId="66537ed3-a511-4457-a44f-5fb335063833" providerId="ADAL" clId="{6D901912-5244-4A1E-A8B6-D4C8146205B0}" dt="2023-04-25T13:41:39.079" v="31" actId="21"/>
          <ac:graphicFrameMkLst>
            <pc:docMk/>
            <pc:sldMk cId="0" sldId="265"/>
            <ac:graphicFrameMk id="229" creationId="{00000000-0000-0000-0000-000000000000}"/>
          </ac:graphicFrameMkLst>
        </pc:graphicFrameChg>
        <pc:graphicFrameChg chg="del">
          <ac:chgData name="Bo HUANG" userId="66537ed3-a511-4457-a44f-5fb335063833" providerId="ADAL" clId="{6D901912-5244-4A1E-A8B6-D4C8146205B0}" dt="2023-04-25T13:46:31.672" v="55" actId="478"/>
          <ac:graphicFrameMkLst>
            <pc:docMk/>
            <pc:sldMk cId="0" sldId="265"/>
            <ac:graphicFrameMk id="230" creationId="{00000000-0000-0000-0000-000000000000}"/>
          </ac:graphicFrameMkLst>
        </pc:graphicFrameChg>
        <pc:picChg chg="add mod">
          <ac:chgData name="Bo HUANG" userId="66537ed3-a511-4457-a44f-5fb335063833" providerId="ADAL" clId="{6D901912-5244-4A1E-A8B6-D4C8146205B0}" dt="2023-04-25T13:43:08.954" v="53" actId="1076"/>
          <ac:picMkLst>
            <pc:docMk/>
            <pc:sldMk cId="0" sldId="265"/>
            <ac:picMk id="4" creationId="{25E13DA3-971F-0D85-89EA-DB66BB995BCF}"/>
          </ac:picMkLst>
        </pc:picChg>
        <pc:picChg chg="del">
          <ac:chgData name="Bo HUANG" userId="66537ed3-a511-4457-a44f-5fb335063833" providerId="ADAL" clId="{6D901912-5244-4A1E-A8B6-D4C8146205B0}" dt="2023-04-25T13:42:35.135" v="46" actId="21"/>
          <ac:picMkLst>
            <pc:docMk/>
            <pc:sldMk cId="0" sldId="265"/>
            <ac:picMk id="231" creationId="{00000000-0000-0000-0000-000000000000}"/>
          </ac:picMkLst>
        </pc:picChg>
      </pc:sldChg>
      <pc:sldChg chg="addSp delSp modSp mod">
        <pc:chgData name="Bo HUANG" userId="66537ed3-a511-4457-a44f-5fb335063833" providerId="ADAL" clId="{6D901912-5244-4A1E-A8B6-D4C8146205B0}" dt="2023-04-25T13:48:25.142" v="81" actId="1076"/>
        <pc:sldMkLst>
          <pc:docMk/>
          <pc:sldMk cId="0" sldId="266"/>
        </pc:sldMkLst>
        <pc:graphicFrameChg chg="add del mod">
          <ac:chgData name="Bo HUANG" userId="66537ed3-a511-4457-a44f-5fb335063833" providerId="ADAL" clId="{6D901912-5244-4A1E-A8B6-D4C8146205B0}" dt="2023-04-25T13:42:06.779" v="35" actId="21"/>
          <ac:graphicFrameMkLst>
            <pc:docMk/>
            <pc:sldMk cId="0" sldId="266"/>
            <ac:graphicFrameMk id="2" creationId="{8AEB121F-308F-27AE-38C1-DD10A15A3495}"/>
          </ac:graphicFrameMkLst>
        </pc:graphicFrameChg>
        <pc:graphicFrameChg chg="add del mod">
          <ac:chgData name="Bo HUANG" userId="66537ed3-a511-4457-a44f-5fb335063833" providerId="ADAL" clId="{6D901912-5244-4A1E-A8B6-D4C8146205B0}" dt="2023-04-25T13:48:11.074" v="76" actId="478"/>
          <ac:graphicFrameMkLst>
            <pc:docMk/>
            <pc:sldMk cId="0" sldId="266"/>
            <ac:graphicFrameMk id="3" creationId="{43E71930-333E-4952-8B98-7EC4B634694E}"/>
          </ac:graphicFrameMkLst>
        </pc:graphicFrameChg>
        <pc:graphicFrameChg chg="add mod">
          <ac:chgData name="Bo HUANG" userId="66537ed3-a511-4457-a44f-5fb335063833" providerId="ADAL" clId="{6D901912-5244-4A1E-A8B6-D4C8146205B0}" dt="2023-04-25T13:48:25.142" v="81" actId="1076"/>
          <ac:graphicFrameMkLst>
            <pc:docMk/>
            <pc:sldMk cId="0" sldId="266"/>
            <ac:graphicFrameMk id="4" creationId="{45EA99BD-BD3D-431E-B2E2-59210B550181}"/>
          </ac:graphicFrameMkLst>
        </pc:graphicFrameChg>
        <pc:graphicFrameChg chg="add del">
          <ac:chgData name="Bo HUANG" userId="66537ed3-a511-4457-a44f-5fb335063833" providerId="ADAL" clId="{6D901912-5244-4A1E-A8B6-D4C8146205B0}" dt="2023-04-25T13:42:02.916" v="34" actId="21"/>
          <ac:graphicFrameMkLst>
            <pc:docMk/>
            <pc:sldMk cId="0" sldId="266"/>
            <ac:graphicFrameMk id="239" creationId="{00000000-0000-0000-0000-000000000000}"/>
          </ac:graphicFrameMkLst>
        </pc:graphicFrameChg>
        <pc:graphicFrameChg chg="del">
          <ac:chgData name="Bo HUANG" userId="66537ed3-a511-4457-a44f-5fb335063833" providerId="ADAL" clId="{6D901912-5244-4A1E-A8B6-D4C8146205B0}" dt="2023-04-25T13:47:04.198" v="63" actId="478"/>
          <ac:graphicFrameMkLst>
            <pc:docMk/>
            <pc:sldMk cId="0" sldId="266"/>
            <ac:graphicFrameMk id="240" creationId="{00000000-0000-0000-0000-000000000000}"/>
          </ac:graphicFrameMkLst>
        </pc:graphicFrameChg>
      </pc:sldChg>
      <pc:sldChg chg="addSp delSp modSp mod ord">
        <pc:chgData name="Bo HUANG" userId="66537ed3-a511-4457-a44f-5fb335063833" providerId="ADAL" clId="{6D901912-5244-4A1E-A8B6-D4C8146205B0}" dt="2023-04-25T13:47:59.859" v="75" actId="14100"/>
        <pc:sldMkLst>
          <pc:docMk/>
          <pc:sldMk cId="0" sldId="267"/>
        </pc:sldMkLst>
        <pc:graphicFrameChg chg="add mod">
          <ac:chgData name="Bo HUANG" userId="66537ed3-a511-4457-a44f-5fb335063833" providerId="ADAL" clId="{6D901912-5244-4A1E-A8B6-D4C8146205B0}" dt="2023-04-25T13:42:47.524" v="50" actId="1076"/>
          <ac:graphicFrameMkLst>
            <pc:docMk/>
            <pc:sldMk cId="0" sldId="267"/>
            <ac:graphicFrameMk id="2" creationId="{B38FDB7F-BF6D-A2A3-8E23-3FA8ABF0CDD0}"/>
          </ac:graphicFrameMkLst>
        </pc:graphicFrameChg>
        <pc:graphicFrameChg chg="add mod">
          <ac:chgData name="Bo HUANG" userId="66537ed3-a511-4457-a44f-5fb335063833" providerId="ADAL" clId="{6D901912-5244-4A1E-A8B6-D4C8146205B0}" dt="2023-04-25T13:47:59.859" v="75" actId="14100"/>
          <ac:graphicFrameMkLst>
            <pc:docMk/>
            <pc:sldMk cId="0" sldId="267"/>
            <ac:graphicFrameMk id="4" creationId="{9BF23AB7-F9E3-A0D6-0CCE-A688D9701C2A}"/>
          </ac:graphicFrameMkLst>
        </pc:graphicFrameChg>
        <pc:graphicFrameChg chg="del">
          <ac:chgData name="Bo HUANG" userId="66537ed3-a511-4457-a44f-5fb335063833" providerId="ADAL" clId="{6D901912-5244-4A1E-A8B6-D4C8146205B0}" dt="2023-04-25T13:42:17.555" v="37" actId="21"/>
          <ac:graphicFrameMkLst>
            <pc:docMk/>
            <pc:sldMk cId="0" sldId="267"/>
            <ac:graphicFrameMk id="251" creationId="{00000000-0000-0000-0000-000000000000}"/>
          </ac:graphicFrameMkLst>
        </pc:graphicFrameChg>
        <pc:graphicFrameChg chg="mod">
          <ac:chgData name="Bo HUANG" userId="66537ed3-a511-4457-a44f-5fb335063833" providerId="ADAL" clId="{6D901912-5244-4A1E-A8B6-D4C8146205B0}" dt="2023-04-25T13:42:59.389" v="52" actId="1076"/>
          <ac:graphicFrameMkLst>
            <pc:docMk/>
            <pc:sldMk cId="0" sldId="267"/>
            <ac:graphicFrameMk id="252" creationId="{00000000-0000-0000-0000-000000000000}"/>
          </ac:graphicFrameMkLst>
        </pc:graphicFrameChg>
        <pc:graphicFrameChg chg="del">
          <ac:chgData name="Bo HUANG" userId="66537ed3-a511-4457-a44f-5fb335063833" providerId="ADAL" clId="{6D901912-5244-4A1E-A8B6-D4C8146205B0}" dt="2023-04-25T13:47:47.527" v="71" actId="478"/>
          <ac:graphicFrameMkLst>
            <pc:docMk/>
            <pc:sldMk cId="0" sldId="267"/>
            <ac:graphicFrameMk id="253" creationId="{00000000-0000-0000-0000-000000000000}"/>
          </ac:graphicFrameMkLst>
        </pc:graphicFrameChg>
        <pc:picChg chg="add mod">
          <ac:chgData name="Bo HUANG" userId="66537ed3-a511-4457-a44f-5fb335063833" providerId="ADAL" clId="{6D901912-5244-4A1E-A8B6-D4C8146205B0}" dt="2023-04-25T13:42:41.885" v="48" actId="1076"/>
          <ac:picMkLst>
            <pc:docMk/>
            <pc:sldMk cId="0" sldId="267"/>
            <ac:picMk id="3" creationId="{31B825E7-0D31-48E0-F8E4-B03CDB832648}"/>
          </ac:picMkLst>
        </pc:picChg>
        <pc:picChg chg="del">
          <ac:chgData name="Bo HUANG" userId="66537ed3-a511-4457-a44f-5fb335063833" providerId="ADAL" clId="{6D901912-5244-4A1E-A8B6-D4C8146205B0}" dt="2023-04-25T13:42:29.875" v="43" actId="21"/>
          <ac:picMkLst>
            <pc:docMk/>
            <pc:sldMk cId="0" sldId="267"/>
            <ac:picMk id="254" creationId="{00000000-0000-0000-0000-000000000000}"/>
          </ac:picMkLst>
        </pc:picChg>
        <pc:picChg chg="mod">
          <ac:chgData name="Bo HUANG" userId="66537ed3-a511-4457-a44f-5fb335063833" providerId="ADAL" clId="{6D901912-5244-4A1E-A8B6-D4C8146205B0}" dt="2023-04-25T13:42:57.629" v="51" actId="1076"/>
          <ac:picMkLst>
            <pc:docMk/>
            <pc:sldMk cId="0" sldId="267"/>
            <ac:picMk id="255" creationId="{00000000-0000-0000-0000-000000000000}"/>
          </ac:picMkLst>
        </pc:picChg>
      </pc:sldChg>
      <pc:sldChg chg="modSp mod">
        <pc:chgData name="Bo HUANG" userId="66537ed3-a511-4457-a44f-5fb335063833" providerId="ADAL" clId="{6D901912-5244-4A1E-A8B6-D4C8146205B0}" dt="2023-04-25T13:35:31.050" v="24" actId="20577"/>
        <pc:sldMkLst>
          <pc:docMk/>
          <pc:sldMk cId="0" sldId="274"/>
        </pc:sldMkLst>
        <pc:spChg chg="mod">
          <ac:chgData name="Bo HUANG" userId="66537ed3-a511-4457-a44f-5fb335063833" providerId="ADAL" clId="{6D901912-5244-4A1E-A8B6-D4C8146205B0}" dt="2023-04-25T13:35:31.050" v="24" actId="20577"/>
          <ac:spMkLst>
            <pc:docMk/>
            <pc:sldMk cId="0" sldId="274"/>
            <ac:spMk id="332" creationId="{00000000-0000-0000-0000-000000000000}"/>
          </ac:spMkLst>
        </pc:spChg>
      </pc:sldChg>
      <pc:sldChg chg="modSp mod">
        <pc:chgData name="Bo HUANG" userId="66537ed3-a511-4457-a44f-5fb335063833" providerId="ADAL" clId="{6D901912-5244-4A1E-A8B6-D4C8146205B0}" dt="2023-04-25T13:35:37.066" v="27" actId="20577"/>
        <pc:sldMkLst>
          <pc:docMk/>
          <pc:sldMk cId="0" sldId="275"/>
        </pc:sldMkLst>
        <pc:spChg chg="mod">
          <ac:chgData name="Bo HUANG" userId="66537ed3-a511-4457-a44f-5fb335063833" providerId="ADAL" clId="{6D901912-5244-4A1E-A8B6-D4C8146205B0}" dt="2023-04-25T13:35:37.066" v="27" actId="20577"/>
          <ac:spMkLst>
            <pc:docMk/>
            <pc:sldMk cId="0" sldId="275"/>
            <ac:spMk id="343" creationId="{00000000-0000-0000-0000-000000000000}"/>
          </ac:spMkLst>
        </pc:spChg>
      </pc:sldChg>
      <pc:sldChg chg="modSp mod">
        <pc:chgData name="Bo HUANG" userId="66537ed3-a511-4457-a44f-5fb335063833" providerId="ADAL" clId="{6D901912-5244-4A1E-A8B6-D4C8146205B0}" dt="2023-04-25T13:35:40.805" v="30" actId="20577"/>
        <pc:sldMkLst>
          <pc:docMk/>
          <pc:sldMk cId="0" sldId="276"/>
        </pc:sldMkLst>
        <pc:spChg chg="mod">
          <ac:chgData name="Bo HUANG" userId="66537ed3-a511-4457-a44f-5fb335063833" providerId="ADAL" clId="{6D901912-5244-4A1E-A8B6-D4C8146205B0}" dt="2023-04-25T13:35:40.805" v="30" actId="20577"/>
          <ac:spMkLst>
            <pc:docMk/>
            <pc:sldMk cId="0" sldId="276"/>
            <ac:spMk id="354" creationId="{00000000-0000-0000-0000-000000000000}"/>
          </ac:spMkLst>
        </pc:spChg>
      </pc:sldChg>
    </pc:docChg>
  </pc:docChgLst>
  <pc:docChgLst>
    <pc:chgData name="Bo HUANG" userId="66537ed3-a511-4457-a44f-5fb335063833" providerId="ADAL" clId="{9B52905C-0B35-4227-AC71-2CA90BEF9C11}"/>
    <pc:docChg chg="custSel addSld delSld modSld">
      <pc:chgData name="Bo HUANG" userId="66537ed3-a511-4457-a44f-5fb335063833" providerId="ADAL" clId="{9B52905C-0B35-4227-AC71-2CA90BEF9C11}" dt="2023-04-25T13:22:15.635" v="17" actId="47"/>
      <pc:docMkLst>
        <pc:docMk/>
      </pc:docMkLst>
      <pc:sldChg chg="modSp mod">
        <pc:chgData name="Bo HUANG" userId="66537ed3-a511-4457-a44f-5fb335063833" providerId="ADAL" clId="{9B52905C-0B35-4227-AC71-2CA90BEF9C11}" dt="2023-04-25T13:16:30.514" v="13" actId="20577"/>
        <pc:sldMkLst>
          <pc:docMk/>
          <pc:sldMk cId="0" sldId="285"/>
        </pc:sldMkLst>
        <pc:spChg chg="mod">
          <ac:chgData name="Bo HUANG" userId="66537ed3-a511-4457-a44f-5fb335063833" providerId="ADAL" clId="{9B52905C-0B35-4227-AC71-2CA90BEF9C11}" dt="2023-04-25T13:16:30.514" v="13" actId="20577"/>
          <ac:spMkLst>
            <pc:docMk/>
            <pc:sldMk cId="0" sldId="285"/>
            <ac:spMk id="455" creationId="{00000000-0000-0000-0000-000000000000}"/>
          </ac:spMkLst>
        </pc:spChg>
      </pc:sldChg>
      <pc:sldChg chg="modSp del mod modClrScheme chgLayout">
        <pc:chgData name="Bo HUANG" userId="66537ed3-a511-4457-a44f-5fb335063833" providerId="ADAL" clId="{9B52905C-0B35-4227-AC71-2CA90BEF9C11}" dt="2023-04-25T13:22:15.635" v="17" actId="47"/>
        <pc:sldMkLst>
          <pc:docMk/>
          <pc:sldMk cId="3642455994" sldId="287"/>
        </pc:sldMkLst>
        <pc:spChg chg="mod">
          <ac:chgData name="Bo HUANG" userId="66537ed3-a511-4457-a44f-5fb335063833" providerId="ADAL" clId="{9B52905C-0B35-4227-AC71-2CA90BEF9C11}" dt="2023-04-25T13:14:53.402" v="0" actId="26606"/>
          <ac:spMkLst>
            <pc:docMk/>
            <pc:sldMk cId="3642455994" sldId="287"/>
            <ac:spMk id="2" creationId="{26930CD6-F252-0E15-14ED-4233371B13D2}"/>
          </ac:spMkLst>
        </pc:spChg>
        <pc:spChg chg="mod">
          <ac:chgData name="Bo HUANG" userId="66537ed3-a511-4457-a44f-5fb335063833" providerId="ADAL" clId="{9B52905C-0B35-4227-AC71-2CA90BEF9C11}" dt="2023-04-25T13:15:05.921" v="1" actId="313"/>
          <ac:spMkLst>
            <pc:docMk/>
            <pc:sldMk cId="3642455994" sldId="287"/>
            <ac:spMk id="3" creationId="{8A775E07-8820-226B-3EB0-D0E89D002F4E}"/>
          </ac:spMkLst>
        </pc:spChg>
      </pc:sldChg>
      <pc:sldChg chg="delSp modSp add mod setBg modClrScheme delDesignElem chgLayout">
        <pc:chgData name="Bo HUANG" userId="66537ed3-a511-4457-a44f-5fb335063833" providerId="ADAL" clId="{9B52905C-0B35-4227-AC71-2CA90BEF9C11}" dt="2023-04-25T13:22:06.911" v="16" actId="26606"/>
        <pc:sldMkLst>
          <pc:docMk/>
          <pc:sldMk cId="2605759807" sldId="288"/>
        </pc:sldMkLst>
        <pc:spChg chg="mod">
          <ac:chgData name="Bo HUANG" userId="66537ed3-a511-4457-a44f-5fb335063833" providerId="ADAL" clId="{9B52905C-0B35-4227-AC71-2CA90BEF9C11}" dt="2023-04-25T13:22:06.911" v="16" actId="26606"/>
          <ac:spMkLst>
            <pc:docMk/>
            <pc:sldMk cId="2605759807" sldId="288"/>
            <ac:spMk id="2" creationId="{C42D7C39-CC70-401E-182B-7EBF6300E22F}"/>
          </ac:spMkLst>
        </pc:spChg>
        <pc:spChg chg="mod">
          <ac:chgData name="Bo HUANG" userId="66537ed3-a511-4457-a44f-5fb335063833" providerId="ADAL" clId="{9B52905C-0B35-4227-AC71-2CA90BEF9C11}" dt="2023-04-25T13:22:06.911" v="16" actId="26606"/>
          <ac:spMkLst>
            <pc:docMk/>
            <pc:sldMk cId="2605759807" sldId="288"/>
            <ac:spMk id="3" creationId="{98C8DD78-87F2-E685-9A58-5E23BDDF40E4}"/>
          </ac:spMkLst>
        </pc:spChg>
        <pc:spChg chg="del">
          <ac:chgData name="Bo HUANG" userId="66537ed3-a511-4457-a44f-5fb335063833" providerId="ADAL" clId="{9B52905C-0B35-4227-AC71-2CA90BEF9C11}" dt="2023-04-25T13:21:50.133" v="15"/>
          <ac:spMkLst>
            <pc:docMk/>
            <pc:sldMk cId="2605759807" sldId="288"/>
            <ac:spMk id="36" creationId="{D278ADA9-6383-4BDD-80D2-8899A402687B}"/>
          </ac:spMkLst>
        </pc:spChg>
        <pc:spChg chg="del">
          <ac:chgData name="Bo HUANG" userId="66537ed3-a511-4457-a44f-5fb335063833" providerId="ADAL" clId="{9B52905C-0B35-4227-AC71-2CA90BEF9C11}" dt="2023-04-25T13:21:50.133" v="15"/>
          <ac:spMkLst>
            <pc:docMk/>
            <pc:sldMk cId="2605759807" sldId="288"/>
            <ac:spMk id="37" creationId="{484B7147-B0F6-40ED-B5A2-FF72BC8198B6}"/>
          </ac:spMkLst>
        </pc:spChg>
        <pc:spChg chg="del">
          <ac:chgData name="Bo HUANG" userId="66537ed3-a511-4457-a44f-5fb335063833" providerId="ADAL" clId="{9B52905C-0B35-4227-AC71-2CA90BEF9C11}" dt="2023-04-25T13:21:50.133" v="15"/>
          <ac:spMkLst>
            <pc:docMk/>
            <pc:sldMk cId="2605759807" sldId="288"/>
            <ac:spMk id="38" creationId="{B36D2DE0-0628-4A9A-A59D-7BA8B5EB3022}"/>
          </ac:spMkLst>
        </pc:spChg>
        <pc:spChg chg="del">
          <ac:chgData name="Bo HUANG" userId="66537ed3-a511-4457-a44f-5fb335063833" providerId="ADAL" clId="{9B52905C-0B35-4227-AC71-2CA90BEF9C11}" dt="2023-04-25T13:21:50.133" v="15"/>
          <ac:spMkLst>
            <pc:docMk/>
            <pc:sldMk cId="2605759807" sldId="288"/>
            <ac:spMk id="39" creationId="{48E405C9-94BE-41DA-928C-DEC9A8550E9F}"/>
          </ac:spMkLst>
        </pc:spChg>
        <pc:spChg chg="del">
          <ac:chgData name="Bo HUANG" userId="66537ed3-a511-4457-a44f-5fb335063833" providerId="ADAL" clId="{9B52905C-0B35-4227-AC71-2CA90BEF9C11}" dt="2023-04-25T13:21:50.133" v="15"/>
          <ac:spMkLst>
            <pc:docMk/>
            <pc:sldMk cId="2605759807" sldId="288"/>
            <ac:spMk id="40" creationId="{D2091A72-D5BB-42AC-8FD3-F7747D90861E}"/>
          </ac:spMkLst>
        </pc:spChg>
        <pc:spChg chg="del">
          <ac:chgData name="Bo HUANG" userId="66537ed3-a511-4457-a44f-5fb335063833" providerId="ADAL" clId="{9B52905C-0B35-4227-AC71-2CA90BEF9C11}" dt="2023-04-25T13:21:50.133" v="15"/>
          <ac:spMkLst>
            <pc:docMk/>
            <pc:sldMk cId="2605759807" sldId="288"/>
            <ac:spMk id="41" creationId="{6ED12BFC-A737-46AF-8411-481112D54B0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astri-my.sharepoint.com/personal/bhuang_astri_org/Documents/IIT/_CS550%20Advanced%20Operating%20Systems/Project/data/_project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astri-my.sharepoint.com/personal/bhuang_astri_org/Documents/IIT/_CS550%20Advanced%20Operating%20Systems/Project/data/_project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https://astri-my.sharepoint.com/personal/bhuang_astri_org/Documents/IIT/_CS550%20Advanced%20Operating%20Systems/Project/data/tmp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https://astri-my.sharepoint.com/personal/bhuang_astri_org/Documents/IIT/_CS550%20Advanced%20Operating%20Systems/Project/data/tmp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https://astri-my.sharepoint.com/personal/bhuang_astri_org/Documents/IIT/_CS550%20Advanced%20Operating%20Systems/Project/data/tmp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https://astri-my.sharepoint.com/personal/bhuang_astri_org/Documents/IIT/_CS550%20Advanced%20Operating%20Systems/Project/data/tmp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https://astri-my.sharepoint.com/personal/bhuang_astri_org/Documents/IIT/_CS550%20Advanced%20Operating%20Systems/Project/data/tmp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https://astri-my.sharepoint.com/personal/bhuang_astri_org/Documents/IIT/_CS550%20Advanced%20Operating%20Systems/Project/data/tmp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https://astri-my.sharepoint.com/personal/bhuang_astri_org/Documents/IIT/_CS550%20Advanced%20Operating%20Systems/Project/data/tmp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https://astri-my.sharepoint.com/personal/bhuang_astri_org/Documents/IIT/_CS550%20Advanced%20Operating%20Systems/Project/data/tmp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https://astri-my.sharepoint.com/personal/bhuang_astri_org/Documents/IIT/_CS550%20Advanced%20Operating%20Systems/Project/data/tmp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https://astri-my.sharepoint.com/personal/bhuang_astri_org/Documents/IIT/_CS550%20Advanced%20Operating%20Systems/Project/data/tmp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https://astri-my.sharepoint.com/personal/bhuang_astri_org/Documents/IIT/_CS550%20Advanced%20Operating%20Systems/Project/data/tmp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https://astri-my.sharepoint.com/personal/bhuang_astri_org/Documents/IIT/_CS550%20Advanced%20Operating%20Systems/Project/data/tmp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mp\tmp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astri-my.sharepoint.com/personal/bhuang_astri_org/Documents/IIT/_CS550%20Advanced%20Operating%20Systems/Project/data/_projec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STD on local (Integer)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local!$H$15</c:f>
              <c:strCache>
                <c:ptCount val="1"/>
                <c:pt idx="0">
                  <c:v>push_back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local!$I$14:$L$14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local!$I$15:$L$15</c:f>
              <c:numCache>
                <c:formatCode>General</c:formatCode>
                <c:ptCount val="4"/>
                <c:pt idx="0">
                  <c:v>297</c:v>
                </c:pt>
                <c:pt idx="1">
                  <c:v>2873</c:v>
                </c:pt>
                <c:pt idx="2">
                  <c:v>8618</c:v>
                </c:pt>
                <c:pt idx="3">
                  <c:v>82354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F2-4665-BDBE-F07C509E0322}"/>
            </c:ext>
          </c:extLst>
        </c:ser>
        <c:ser>
          <c:idx val="1"/>
          <c:order val="1"/>
          <c:tx>
            <c:strRef>
              <c:f>local!$H$16</c:f>
              <c:strCache>
                <c:ptCount val="1"/>
                <c:pt idx="0">
                  <c:v>read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local!$I$14:$L$14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local!$I$16:$L$16</c:f>
              <c:numCache>
                <c:formatCode>General</c:formatCode>
                <c:ptCount val="4"/>
                <c:pt idx="0">
                  <c:v>56</c:v>
                </c:pt>
                <c:pt idx="1">
                  <c:v>556</c:v>
                </c:pt>
                <c:pt idx="2">
                  <c:v>1577</c:v>
                </c:pt>
                <c:pt idx="3">
                  <c:v>16133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F2-4665-BDBE-F07C509E0322}"/>
            </c:ext>
          </c:extLst>
        </c:ser>
        <c:ser>
          <c:idx val="2"/>
          <c:order val="2"/>
          <c:tx>
            <c:strRef>
              <c:f>local!$H$17</c:f>
              <c:strCache>
                <c:ptCount val="1"/>
                <c:pt idx="0">
                  <c:v>erase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local!$I$14:$L$14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local!$I$17:$L$17</c:f>
              <c:numCache>
                <c:formatCode>General</c:formatCode>
                <c:ptCount val="4"/>
                <c:pt idx="0">
                  <c:v>138</c:v>
                </c:pt>
                <c:pt idx="1">
                  <c:v>1283</c:v>
                </c:pt>
                <c:pt idx="2">
                  <c:v>4028</c:v>
                </c:pt>
                <c:pt idx="3">
                  <c:v>38256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F2-4665-BDBE-F07C509E03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90068032"/>
        <c:axId val="490081760"/>
        <c:axId val="0"/>
      </c:bar3DChart>
      <c:catAx>
        <c:axId val="490068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081760"/>
        <c:crosses val="autoZero"/>
        <c:auto val="1"/>
        <c:lblAlgn val="ctr"/>
        <c:lblOffset val="100"/>
        <c:noMultiLvlLbl val="0"/>
      </c:catAx>
      <c:valAx>
        <c:axId val="490081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068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 sz="1400" b="0" i="0" u="none" strike="noStrike" baseline="0">
                <a:effectLst/>
              </a:rPr>
              <a:t>STD vs Boost (32B-Vec)</a:t>
            </a:r>
            <a:endParaRPr lang="en-HK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'local vs boost'!$J$51</c:f>
              <c:strCache>
                <c:ptCount val="1"/>
                <c:pt idx="0">
                  <c:v>STD read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'local vs boost'!$K$50:$N$50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vs boost'!$K$51:$N$51</c:f>
              <c:numCache>
                <c:formatCode>General</c:formatCode>
                <c:ptCount val="4"/>
                <c:pt idx="0">
                  <c:v>353</c:v>
                </c:pt>
                <c:pt idx="1">
                  <c:v>1995</c:v>
                </c:pt>
                <c:pt idx="2">
                  <c:v>9740</c:v>
                </c:pt>
                <c:pt idx="3">
                  <c:v>96481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80B-486E-AB72-32016BA9C3DE}"/>
            </c:ext>
          </c:extLst>
        </c:ser>
        <c:ser>
          <c:idx val="1"/>
          <c:order val="1"/>
          <c:tx>
            <c:strRef>
              <c:f>'local vs boost'!$J$52</c:f>
              <c:strCache>
                <c:ptCount val="1"/>
                <c:pt idx="0">
                  <c:v>Boost read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'local vs boost'!$K$50:$N$50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vs boost'!$K$52:$N$52</c:f>
              <c:numCache>
                <c:formatCode>General</c:formatCode>
                <c:ptCount val="4"/>
                <c:pt idx="0">
                  <c:v>101</c:v>
                </c:pt>
                <c:pt idx="1">
                  <c:v>659</c:v>
                </c:pt>
                <c:pt idx="2">
                  <c:v>2837</c:v>
                </c:pt>
                <c:pt idx="3">
                  <c:v>27393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80B-486E-AB72-32016BA9C3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4315040"/>
        <c:axId val="1124315872"/>
      </c:scatterChart>
      <c:valAx>
        <c:axId val="1124315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4315872"/>
        <c:crosses val="autoZero"/>
        <c:crossBetween val="midCat"/>
      </c:valAx>
      <c:valAx>
        <c:axId val="112431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43150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STD vs Boost (Interger)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'local vs boost'!$J$3</c:f>
              <c:strCache>
                <c:ptCount val="1"/>
                <c:pt idx="0">
                  <c:v>STD read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'local vs boost'!$K$2:$N$2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vs boost'!$K$3:$N$3</c:f>
              <c:numCache>
                <c:formatCode>General</c:formatCode>
                <c:ptCount val="4"/>
                <c:pt idx="0">
                  <c:v>56</c:v>
                </c:pt>
                <c:pt idx="1">
                  <c:v>556</c:v>
                </c:pt>
                <c:pt idx="2">
                  <c:v>1577</c:v>
                </c:pt>
                <c:pt idx="3">
                  <c:v>16133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EA4-4800-89F8-A33F55C010A9}"/>
            </c:ext>
          </c:extLst>
        </c:ser>
        <c:ser>
          <c:idx val="1"/>
          <c:order val="1"/>
          <c:tx>
            <c:strRef>
              <c:f>'local vs boost'!$J$4</c:f>
              <c:strCache>
                <c:ptCount val="1"/>
                <c:pt idx="0">
                  <c:v>Boost read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'local vs boost'!$K$2:$N$2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vs boost'!$K$4:$N$4</c:f>
              <c:numCache>
                <c:formatCode>General</c:formatCode>
                <c:ptCount val="4"/>
                <c:pt idx="0">
                  <c:v>99</c:v>
                </c:pt>
                <c:pt idx="1">
                  <c:v>977</c:v>
                </c:pt>
                <c:pt idx="2">
                  <c:v>3173</c:v>
                </c:pt>
                <c:pt idx="3">
                  <c:v>26728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EA4-4800-89F8-A33F55C010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2433040"/>
        <c:axId val="1122434288"/>
      </c:scatterChart>
      <c:valAx>
        <c:axId val="1122433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434288"/>
        <c:crosses val="autoZero"/>
        <c:crossBetween val="midCat"/>
      </c:valAx>
      <c:valAx>
        <c:axId val="1122434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4330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 sz="1400" b="0" i="0" u="none" strike="noStrike" baseline="0">
                <a:effectLst/>
              </a:rPr>
              <a:t>STD vs Boost (32B-Vec)</a:t>
            </a:r>
            <a:endParaRPr lang="en-HK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'local vs boost'!$J$51</c:f>
              <c:strCache>
                <c:ptCount val="1"/>
                <c:pt idx="0">
                  <c:v>STD read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'local vs boost'!$K$50:$N$50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vs boost'!$K$51:$N$51</c:f>
              <c:numCache>
                <c:formatCode>General</c:formatCode>
                <c:ptCount val="4"/>
                <c:pt idx="0">
                  <c:v>353</c:v>
                </c:pt>
                <c:pt idx="1">
                  <c:v>1995</c:v>
                </c:pt>
                <c:pt idx="2">
                  <c:v>9740</c:v>
                </c:pt>
                <c:pt idx="3">
                  <c:v>96481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2EA-4C21-9F38-C785113C7568}"/>
            </c:ext>
          </c:extLst>
        </c:ser>
        <c:ser>
          <c:idx val="1"/>
          <c:order val="1"/>
          <c:tx>
            <c:strRef>
              <c:f>'local vs boost'!$J$52</c:f>
              <c:strCache>
                <c:ptCount val="1"/>
                <c:pt idx="0">
                  <c:v>Boost read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'local vs boost'!$K$50:$N$50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vs boost'!$K$52:$N$52</c:f>
              <c:numCache>
                <c:formatCode>General</c:formatCode>
                <c:ptCount val="4"/>
                <c:pt idx="0">
                  <c:v>101</c:v>
                </c:pt>
                <c:pt idx="1">
                  <c:v>659</c:v>
                </c:pt>
                <c:pt idx="2">
                  <c:v>2837</c:v>
                </c:pt>
                <c:pt idx="3">
                  <c:v>27393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2EA-4C21-9F38-C785113C75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4315040"/>
        <c:axId val="1124315872"/>
      </c:scatterChart>
      <c:valAx>
        <c:axId val="1124315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4315872"/>
        <c:crosses val="autoZero"/>
        <c:crossBetween val="midCat"/>
      </c:valAx>
      <c:valAx>
        <c:axId val="112431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43150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 sz="1400" b="0" i="0" u="none" strike="noStrike" baseline="0">
                <a:effectLst/>
              </a:rPr>
              <a:t>STD vs Boost (Interger)</a:t>
            </a:r>
            <a:endParaRPr lang="en-HK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'local vs boost'!$R$3</c:f>
              <c:strCache>
                <c:ptCount val="1"/>
                <c:pt idx="0">
                  <c:v>STD erase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'local vs boost'!$S$2:$V$2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vs boost'!$S$3:$V$3</c:f>
              <c:numCache>
                <c:formatCode>General</c:formatCode>
                <c:ptCount val="4"/>
                <c:pt idx="0">
                  <c:v>138</c:v>
                </c:pt>
                <c:pt idx="1">
                  <c:v>1283</c:v>
                </c:pt>
                <c:pt idx="2">
                  <c:v>4028</c:v>
                </c:pt>
                <c:pt idx="3">
                  <c:v>38256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149-4875-BE91-82B745B599C6}"/>
            </c:ext>
          </c:extLst>
        </c:ser>
        <c:ser>
          <c:idx val="1"/>
          <c:order val="1"/>
          <c:tx>
            <c:strRef>
              <c:f>'local vs boost'!$R$4</c:f>
              <c:strCache>
                <c:ptCount val="1"/>
                <c:pt idx="0">
                  <c:v>Boost erase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'local vs boost'!$S$2:$V$2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vs boost'!$S$4:$V$4</c:f>
              <c:numCache>
                <c:formatCode>General</c:formatCode>
                <c:ptCount val="4"/>
                <c:pt idx="0">
                  <c:v>374</c:v>
                </c:pt>
                <c:pt idx="1">
                  <c:v>3039</c:v>
                </c:pt>
                <c:pt idx="2">
                  <c:v>10547</c:v>
                </c:pt>
                <c:pt idx="3">
                  <c:v>102012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149-4875-BE91-82B745B599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0385808"/>
        <c:axId val="1140386224"/>
      </c:scatterChart>
      <c:valAx>
        <c:axId val="1140385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386224"/>
        <c:crosses val="autoZero"/>
        <c:crossBetween val="midCat"/>
      </c:valAx>
      <c:valAx>
        <c:axId val="114038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3858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STD vs Boost (Double)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'local vs boost'!$S$25</c:f>
              <c:strCache>
                <c:ptCount val="1"/>
                <c:pt idx="0">
                  <c:v>STD erase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'local vs boost'!$T$24:$W$24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vs boost'!$T$25:$W$25</c:f>
              <c:numCache>
                <c:formatCode>General</c:formatCode>
                <c:ptCount val="4"/>
                <c:pt idx="0">
                  <c:v>150</c:v>
                </c:pt>
                <c:pt idx="1">
                  <c:v>846</c:v>
                </c:pt>
                <c:pt idx="2">
                  <c:v>3988</c:v>
                </c:pt>
                <c:pt idx="3">
                  <c:v>41432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D2C-42B4-8CBC-1CB52369E1D1}"/>
            </c:ext>
          </c:extLst>
        </c:ser>
        <c:ser>
          <c:idx val="1"/>
          <c:order val="1"/>
          <c:tx>
            <c:strRef>
              <c:f>'local vs boost'!$S$26</c:f>
              <c:strCache>
                <c:ptCount val="1"/>
                <c:pt idx="0">
                  <c:v>Boost erase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'local vs boost'!$T$24:$W$24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vs boost'!$T$26:$W$26</c:f>
              <c:numCache>
                <c:formatCode>General</c:formatCode>
                <c:ptCount val="4"/>
                <c:pt idx="0">
                  <c:v>371</c:v>
                </c:pt>
                <c:pt idx="1">
                  <c:v>2468</c:v>
                </c:pt>
                <c:pt idx="2">
                  <c:v>10179</c:v>
                </c:pt>
                <c:pt idx="3">
                  <c:v>101718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D2C-42B4-8CBC-1CB52369E1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4299648"/>
        <c:axId val="1124309632"/>
      </c:scatterChart>
      <c:valAx>
        <c:axId val="1124299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4309632"/>
        <c:crosses val="autoZero"/>
        <c:crossBetween val="midCat"/>
      </c:valAx>
      <c:valAx>
        <c:axId val="1124309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42996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STD vs Boost (Double)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'local vs boost'!$S$25</c:f>
              <c:strCache>
                <c:ptCount val="1"/>
                <c:pt idx="0">
                  <c:v>STD erase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'local vs boost'!$T$24:$W$24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vs boost'!$T$25:$W$25</c:f>
              <c:numCache>
                <c:formatCode>General</c:formatCode>
                <c:ptCount val="4"/>
                <c:pt idx="0">
                  <c:v>150</c:v>
                </c:pt>
                <c:pt idx="1">
                  <c:v>846</c:v>
                </c:pt>
                <c:pt idx="2">
                  <c:v>3988</c:v>
                </c:pt>
                <c:pt idx="3">
                  <c:v>41432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527-4A38-B4EA-4CB314C79C94}"/>
            </c:ext>
          </c:extLst>
        </c:ser>
        <c:ser>
          <c:idx val="1"/>
          <c:order val="1"/>
          <c:tx>
            <c:strRef>
              <c:f>'local vs boost'!$S$26</c:f>
              <c:strCache>
                <c:ptCount val="1"/>
                <c:pt idx="0">
                  <c:v>Boost erase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'local vs boost'!$T$24:$W$24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vs boost'!$T$26:$W$26</c:f>
              <c:numCache>
                <c:formatCode>General</c:formatCode>
                <c:ptCount val="4"/>
                <c:pt idx="0">
                  <c:v>371</c:v>
                </c:pt>
                <c:pt idx="1">
                  <c:v>2468</c:v>
                </c:pt>
                <c:pt idx="2">
                  <c:v>10179</c:v>
                </c:pt>
                <c:pt idx="3">
                  <c:v>101718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527-4A38-B4EA-4CB314C79C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4299648"/>
        <c:axId val="1124309632"/>
      </c:scatterChart>
      <c:valAx>
        <c:axId val="1124299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4309632"/>
        <c:crosses val="autoZero"/>
        <c:crossBetween val="midCat"/>
      </c:valAx>
      <c:valAx>
        <c:axId val="1124309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42996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Boost on Shared_Mem(Double)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SHM!$H$2</c:f>
              <c:strCache>
                <c:ptCount val="1"/>
                <c:pt idx="0">
                  <c:v>push_back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SHM!$I$1:$L$1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SHM!$I$2:$L$2</c:f>
              <c:numCache>
                <c:formatCode>General</c:formatCode>
                <c:ptCount val="4"/>
                <c:pt idx="0">
                  <c:v>3202</c:v>
                </c:pt>
                <c:pt idx="1">
                  <c:v>17233</c:v>
                </c:pt>
                <c:pt idx="2">
                  <c:v>167128</c:v>
                </c:pt>
                <c:pt idx="3" formatCode="0.00E+00">
                  <c:v>1677690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32-4C26-BBC7-00C739D06306}"/>
            </c:ext>
          </c:extLst>
        </c:ser>
        <c:ser>
          <c:idx val="1"/>
          <c:order val="1"/>
          <c:tx>
            <c:strRef>
              <c:f>SHM!$H$3</c:f>
              <c:strCache>
                <c:ptCount val="1"/>
                <c:pt idx="0">
                  <c:v>read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SHM!$I$1:$L$1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SHM!$I$3:$L$3</c:f>
              <c:numCache>
                <c:formatCode>General</c:formatCode>
                <c:ptCount val="4"/>
                <c:pt idx="0">
                  <c:v>206</c:v>
                </c:pt>
                <c:pt idx="1">
                  <c:v>1621</c:v>
                </c:pt>
                <c:pt idx="2">
                  <c:v>15127</c:v>
                </c:pt>
                <c:pt idx="3">
                  <c:v>152079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32-4C26-BBC7-00C739D06306}"/>
            </c:ext>
          </c:extLst>
        </c:ser>
        <c:ser>
          <c:idx val="2"/>
          <c:order val="2"/>
          <c:tx>
            <c:strRef>
              <c:f>SHM!$H$4</c:f>
              <c:strCache>
                <c:ptCount val="1"/>
                <c:pt idx="0">
                  <c:v>erase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SHM!$I$1:$L$1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SHM!$I$4:$L$4</c:f>
              <c:numCache>
                <c:formatCode>General</c:formatCode>
                <c:ptCount val="4"/>
                <c:pt idx="0">
                  <c:v>2638</c:v>
                </c:pt>
                <c:pt idx="1">
                  <c:v>19357</c:v>
                </c:pt>
                <c:pt idx="2">
                  <c:v>191968</c:v>
                </c:pt>
                <c:pt idx="3" formatCode="0.00E+00">
                  <c:v>1923260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32-4C26-BBC7-00C739D063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231650480"/>
        <c:axId val="1231653808"/>
        <c:axId val="0"/>
      </c:bar3DChart>
      <c:catAx>
        <c:axId val="1231650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1653808"/>
        <c:crosses val="autoZero"/>
        <c:auto val="1"/>
        <c:lblAlgn val="ctr"/>
        <c:lblOffset val="100"/>
        <c:noMultiLvlLbl val="0"/>
      </c:catAx>
      <c:valAx>
        <c:axId val="1231653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1650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 sz="1400" b="0" i="0" u="none" strike="noStrike" baseline="0">
                <a:effectLst/>
              </a:rPr>
              <a:t>Boost on Shared_Mem(Integer)</a:t>
            </a:r>
            <a:endParaRPr lang="en-HK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SHM!$H$15</c:f>
              <c:strCache>
                <c:ptCount val="1"/>
                <c:pt idx="0">
                  <c:v>push_back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SHM!$I$14:$L$14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SHM!$I$15:$L$15</c:f>
              <c:numCache>
                <c:formatCode>General</c:formatCode>
                <c:ptCount val="4"/>
                <c:pt idx="0">
                  <c:v>3645</c:v>
                </c:pt>
                <c:pt idx="1">
                  <c:v>17751</c:v>
                </c:pt>
                <c:pt idx="2">
                  <c:v>168293</c:v>
                </c:pt>
                <c:pt idx="3" formatCode="0.00E+00">
                  <c:v>1679140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F7-4087-A3A1-5012121A0657}"/>
            </c:ext>
          </c:extLst>
        </c:ser>
        <c:ser>
          <c:idx val="1"/>
          <c:order val="1"/>
          <c:tx>
            <c:strRef>
              <c:f>SHM!$H$16</c:f>
              <c:strCache>
                <c:ptCount val="1"/>
                <c:pt idx="0">
                  <c:v>read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SHM!$I$14:$L$14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SHM!$I$16:$L$16</c:f>
              <c:numCache>
                <c:formatCode>General</c:formatCode>
                <c:ptCount val="4"/>
                <c:pt idx="0">
                  <c:v>306</c:v>
                </c:pt>
                <c:pt idx="1">
                  <c:v>1609</c:v>
                </c:pt>
                <c:pt idx="2">
                  <c:v>15141</c:v>
                </c:pt>
                <c:pt idx="3">
                  <c:v>150256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F7-4087-A3A1-5012121A0657}"/>
            </c:ext>
          </c:extLst>
        </c:ser>
        <c:ser>
          <c:idx val="2"/>
          <c:order val="2"/>
          <c:tx>
            <c:strRef>
              <c:f>SHM!$H$17</c:f>
              <c:strCache>
                <c:ptCount val="1"/>
                <c:pt idx="0">
                  <c:v>erase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SHM!$I$14:$L$14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SHM!$I$17:$L$17</c:f>
              <c:numCache>
                <c:formatCode>General</c:formatCode>
                <c:ptCount val="4"/>
                <c:pt idx="0">
                  <c:v>3948</c:v>
                </c:pt>
                <c:pt idx="1">
                  <c:v>19799</c:v>
                </c:pt>
                <c:pt idx="2">
                  <c:v>193454</c:v>
                </c:pt>
                <c:pt idx="3" formatCode="0.00E+00">
                  <c:v>1925830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F7-4087-A3A1-5012121A06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98837056"/>
        <c:axId val="498838304"/>
        <c:axId val="0"/>
      </c:bar3DChart>
      <c:catAx>
        <c:axId val="49883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8838304"/>
        <c:crosses val="autoZero"/>
        <c:auto val="1"/>
        <c:lblAlgn val="ctr"/>
        <c:lblOffset val="100"/>
        <c:noMultiLvlLbl val="0"/>
      </c:catAx>
      <c:valAx>
        <c:axId val="498838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883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 sz="1400" b="0" i="0" u="none" strike="noStrike" baseline="0">
                <a:effectLst/>
              </a:rPr>
              <a:t>Boost on Shared_Mem(32Byte-Vec)</a:t>
            </a:r>
            <a:endParaRPr lang="en-HK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SHM!$H$27</c:f>
              <c:strCache>
                <c:ptCount val="1"/>
                <c:pt idx="0">
                  <c:v>push_back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SHM!$I$26:$L$26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SHM!$I$27:$L$27</c:f>
              <c:numCache>
                <c:formatCode>General</c:formatCode>
                <c:ptCount val="4"/>
                <c:pt idx="0">
                  <c:v>2272</c:v>
                </c:pt>
                <c:pt idx="1">
                  <c:v>16821</c:v>
                </c:pt>
                <c:pt idx="2">
                  <c:v>167562</c:v>
                </c:pt>
                <c:pt idx="3" formatCode="0.00E+00">
                  <c:v>1670660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3E-4870-9E0A-5C80EFDA76F2}"/>
            </c:ext>
          </c:extLst>
        </c:ser>
        <c:ser>
          <c:idx val="1"/>
          <c:order val="1"/>
          <c:tx>
            <c:strRef>
              <c:f>SHM!$H$28</c:f>
              <c:strCache>
                <c:ptCount val="1"/>
                <c:pt idx="0">
                  <c:v>read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SHM!$I$26:$L$26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SHM!$I$28:$L$28</c:f>
              <c:numCache>
                <c:formatCode>General</c:formatCode>
                <c:ptCount val="4"/>
                <c:pt idx="0">
                  <c:v>204</c:v>
                </c:pt>
                <c:pt idx="1">
                  <c:v>1565</c:v>
                </c:pt>
                <c:pt idx="2">
                  <c:v>15112</c:v>
                </c:pt>
                <c:pt idx="3">
                  <c:v>150729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3E-4870-9E0A-5C80EFDA76F2}"/>
            </c:ext>
          </c:extLst>
        </c:ser>
        <c:ser>
          <c:idx val="2"/>
          <c:order val="2"/>
          <c:tx>
            <c:strRef>
              <c:f>SHM!$H$29</c:f>
              <c:strCache>
                <c:ptCount val="1"/>
                <c:pt idx="0">
                  <c:v>erase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SHM!$I$26:$L$26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SHM!$I$29:$L$29</c:f>
              <c:numCache>
                <c:formatCode>General</c:formatCode>
                <c:ptCount val="4"/>
                <c:pt idx="0">
                  <c:v>2627</c:v>
                </c:pt>
                <c:pt idx="1">
                  <c:v>19438</c:v>
                </c:pt>
                <c:pt idx="2">
                  <c:v>192131</c:v>
                </c:pt>
                <c:pt idx="3" formatCode="0.00E+00">
                  <c:v>1922790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3E-4870-9E0A-5C80EFDA7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80516288"/>
        <c:axId val="280512960"/>
        <c:axId val="0"/>
      </c:bar3DChart>
      <c:catAx>
        <c:axId val="280516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0512960"/>
        <c:crosses val="autoZero"/>
        <c:auto val="1"/>
        <c:lblAlgn val="ctr"/>
        <c:lblOffset val="100"/>
        <c:noMultiLvlLbl val="0"/>
      </c:catAx>
      <c:valAx>
        <c:axId val="280512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0516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Boost vs SHM (Integer)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'Boost vs SHM'!$B$3</c:f>
              <c:strCache>
                <c:ptCount val="1"/>
                <c:pt idx="0">
                  <c:v>Boost push_back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'Boost vs SHM'!$C$2:$F$2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'Boost vs SHM'!$C$3:$F$3</c:f>
              <c:numCache>
                <c:formatCode>General</c:formatCode>
                <c:ptCount val="4"/>
                <c:pt idx="0">
                  <c:v>203</c:v>
                </c:pt>
                <c:pt idx="1">
                  <c:v>1977</c:v>
                </c:pt>
                <c:pt idx="2">
                  <c:v>8954</c:v>
                </c:pt>
                <c:pt idx="3">
                  <c:v>57937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DA9-4422-9B3D-DE714419AD60}"/>
            </c:ext>
          </c:extLst>
        </c:ser>
        <c:ser>
          <c:idx val="1"/>
          <c:order val="1"/>
          <c:tx>
            <c:strRef>
              <c:f>'Boost vs SHM'!$B$4</c:f>
              <c:strCache>
                <c:ptCount val="1"/>
                <c:pt idx="0">
                  <c:v>SHM push_back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'Boost vs SHM'!$C$2:$F$2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'Boost vs SHM'!$C$4:$F$4</c:f>
              <c:numCache>
                <c:formatCode>General</c:formatCode>
                <c:ptCount val="4"/>
                <c:pt idx="0">
                  <c:v>3645</c:v>
                </c:pt>
                <c:pt idx="1">
                  <c:v>17751</c:v>
                </c:pt>
                <c:pt idx="2">
                  <c:v>168293</c:v>
                </c:pt>
                <c:pt idx="3" formatCode="0.00E+00">
                  <c:v>1679140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DA9-4422-9B3D-DE714419AD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5887104"/>
        <c:axId val="305891680"/>
      </c:scatterChart>
      <c:valAx>
        <c:axId val="3058871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5891680"/>
        <c:crosses val="autoZero"/>
        <c:crossBetween val="midCat"/>
      </c:valAx>
      <c:valAx>
        <c:axId val="305891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58871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 baseline="0"/>
              <a:t>STD on local (Double)</a:t>
            </a:r>
            <a:endParaRPr lang="en-HK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local!$H$2</c:f>
              <c:strCache>
                <c:ptCount val="1"/>
                <c:pt idx="0">
                  <c:v>push_back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local!$I$1:$L$1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local!$I$2:$L$2</c:f>
              <c:numCache>
                <c:formatCode>General</c:formatCode>
                <c:ptCount val="4"/>
                <c:pt idx="0">
                  <c:v>251</c:v>
                </c:pt>
                <c:pt idx="1">
                  <c:v>1577</c:v>
                </c:pt>
                <c:pt idx="2">
                  <c:v>7050</c:v>
                </c:pt>
                <c:pt idx="3">
                  <c:v>70312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01-4533-B818-F0C4562AEBBD}"/>
            </c:ext>
          </c:extLst>
        </c:ser>
        <c:ser>
          <c:idx val="1"/>
          <c:order val="1"/>
          <c:tx>
            <c:strRef>
              <c:f>local!$H$3</c:f>
              <c:strCache>
                <c:ptCount val="1"/>
                <c:pt idx="0">
                  <c:v>read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local!$I$1:$L$1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local!$I$3:$L$3</c:f>
              <c:numCache>
                <c:formatCode>General</c:formatCode>
                <c:ptCount val="4"/>
                <c:pt idx="0">
                  <c:v>56</c:v>
                </c:pt>
                <c:pt idx="1">
                  <c:v>344</c:v>
                </c:pt>
                <c:pt idx="2">
                  <c:v>1603</c:v>
                </c:pt>
                <c:pt idx="3">
                  <c:v>20845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01-4533-B818-F0C4562AEBBD}"/>
            </c:ext>
          </c:extLst>
        </c:ser>
        <c:ser>
          <c:idx val="2"/>
          <c:order val="2"/>
          <c:tx>
            <c:strRef>
              <c:f>local!$H$4</c:f>
              <c:strCache>
                <c:ptCount val="1"/>
                <c:pt idx="0">
                  <c:v>erase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local!$I$1:$L$1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local!$I$4:$L$4</c:f>
              <c:numCache>
                <c:formatCode>General</c:formatCode>
                <c:ptCount val="4"/>
                <c:pt idx="0">
                  <c:v>150</c:v>
                </c:pt>
                <c:pt idx="1">
                  <c:v>846</c:v>
                </c:pt>
                <c:pt idx="2">
                  <c:v>3988</c:v>
                </c:pt>
                <c:pt idx="3">
                  <c:v>41432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01-4533-B818-F0C4562AEB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40375824"/>
        <c:axId val="1140376240"/>
        <c:axId val="0"/>
      </c:bar3DChart>
      <c:catAx>
        <c:axId val="1140375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376240"/>
        <c:crosses val="autoZero"/>
        <c:auto val="1"/>
        <c:lblAlgn val="ctr"/>
        <c:lblOffset val="100"/>
        <c:noMultiLvlLbl val="0"/>
      </c:catAx>
      <c:valAx>
        <c:axId val="1140376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375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Boost vs SHM (Integer)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'Boost vs SHM'!$K$3</c:f>
              <c:strCache>
                <c:ptCount val="1"/>
                <c:pt idx="0">
                  <c:v>Boost read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'Boost vs SHM'!$L$2:$O$2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'Boost vs SHM'!$L$3:$O$3</c:f>
              <c:numCache>
                <c:formatCode>General</c:formatCode>
                <c:ptCount val="4"/>
                <c:pt idx="0">
                  <c:v>99</c:v>
                </c:pt>
                <c:pt idx="1">
                  <c:v>977</c:v>
                </c:pt>
                <c:pt idx="2">
                  <c:v>3173</c:v>
                </c:pt>
                <c:pt idx="3">
                  <c:v>26728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BA3-4AE2-8399-081CC941E1B5}"/>
            </c:ext>
          </c:extLst>
        </c:ser>
        <c:ser>
          <c:idx val="1"/>
          <c:order val="1"/>
          <c:tx>
            <c:strRef>
              <c:f>'Boost vs SHM'!$K$4</c:f>
              <c:strCache>
                <c:ptCount val="1"/>
                <c:pt idx="0">
                  <c:v>SHM read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'Boost vs SHM'!$L$2:$O$2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'Boost vs SHM'!$L$4:$O$4</c:f>
              <c:numCache>
                <c:formatCode>General</c:formatCode>
                <c:ptCount val="4"/>
                <c:pt idx="0">
                  <c:v>306</c:v>
                </c:pt>
                <c:pt idx="1">
                  <c:v>1609</c:v>
                </c:pt>
                <c:pt idx="2">
                  <c:v>15141</c:v>
                </c:pt>
                <c:pt idx="3">
                  <c:v>150256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BA3-4AE2-8399-081CC941E1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2433456"/>
        <c:axId val="1122419312"/>
      </c:scatterChart>
      <c:valAx>
        <c:axId val="1122433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419312"/>
        <c:crosses val="autoZero"/>
        <c:crossBetween val="midCat"/>
      </c:valAx>
      <c:valAx>
        <c:axId val="1122419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4334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Boost vs SHM (Integer)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'Boost vs SHM'!$S$3</c:f>
              <c:strCache>
                <c:ptCount val="1"/>
                <c:pt idx="0">
                  <c:v>Boost erase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'Boost vs SHM'!$T$2:$W$2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'Boost vs SHM'!$T$3:$W$3</c:f>
              <c:numCache>
                <c:formatCode>General</c:formatCode>
                <c:ptCount val="4"/>
                <c:pt idx="0">
                  <c:v>374</c:v>
                </c:pt>
                <c:pt idx="1">
                  <c:v>3039</c:v>
                </c:pt>
                <c:pt idx="2">
                  <c:v>10547</c:v>
                </c:pt>
                <c:pt idx="3">
                  <c:v>102012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B38-435F-8AEA-B290047D50D7}"/>
            </c:ext>
          </c:extLst>
        </c:ser>
        <c:ser>
          <c:idx val="1"/>
          <c:order val="1"/>
          <c:tx>
            <c:strRef>
              <c:f>'Boost vs SHM'!$S$4</c:f>
              <c:strCache>
                <c:ptCount val="1"/>
                <c:pt idx="0">
                  <c:v>SHM erase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'Boost vs SHM'!$T$2:$W$2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'Boost vs SHM'!$T$4:$W$4</c:f>
              <c:numCache>
                <c:formatCode>General</c:formatCode>
                <c:ptCount val="4"/>
                <c:pt idx="0">
                  <c:v>3948</c:v>
                </c:pt>
                <c:pt idx="1">
                  <c:v>19799</c:v>
                </c:pt>
                <c:pt idx="2">
                  <c:v>193454</c:v>
                </c:pt>
                <c:pt idx="3" formatCode="0.00E+00">
                  <c:v>1925830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B38-435F-8AEA-B290047D50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8703584"/>
        <c:axId val="1318711488"/>
      </c:scatterChart>
      <c:valAx>
        <c:axId val="1318703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8711488"/>
        <c:crosses val="autoZero"/>
        <c:crossBetween val="midCat"/>
      </c:valAx>
      <c:valAx>
        <c:axId val="131871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87035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Boost vs SHM (Double)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'Boost vs SHM'!$B$24</c:f>
              <c:strCache>
                <c:ptCount val="1"/>
                <c:pt idx="0">
                  <c:v>Boost push_back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'Boost vs SHM'!$C$23:$F$23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'Boost vs SHM'!$C$24:$F$24</c:f>
              <c:numCache>
                <c:formatCode>General</c:formatCode>
                <c:ptCount val="4"/>
                <c:pt idx="0">
                  <c:v>199</c:v>
                </c:pt>
                <c:pt idx="1">
                  <c:v>1376</c:v>
                </c:pt>
                <c:pt idx="2">
                  <c:v>5995</c:v>
                </c:pt>
                <c:pt idx="3">
                  <c:v>58140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103-4E4D-9D37-6ED1257ECABB}"/>
            </c:ext>
          </c:extLst>
        </c:ser>
        <c:ser>
          <c:idx val="1"/>
          <c:order val="1"/>
          <c:tx>
            <c:strRef>
              <c:f>'Boost vs SHM'!$B$25</c:f>
              <c:strCache>
                <c:ptCount val="1"/>
                <c:pt idx="0">
                  <c:v>SHM push_back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'Boost vs SHM'!$C$23:$F$23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'Boost vs SHM'!$C$25:$F$25</c:f>
              <c:numCache>
                <c:formatCode>General</c:formatCode>
                <c:ptCount val="4"/>
                <c:pt idx="0">
                  <c:v>3202</c:v>
                </c:pt>
                <c:pt idx="1">
                  <c:v>17233</c:v>
                </c:pt>
                <c:pt idx="2">
                  <c:v>167128</c:v>
                </c:pt>
                <c:pt idx="3" formatCode="0.00E+00">
                  <c:v>1677690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103-4E4D-9D37-6ED1257ECA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8698592"/>
        <c:axId val="1318700672"/>
      </c:scatterChart>
      <c:valAx>
        <c:axId val="1318698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8700672"/>
        <c:crosses val="autoZero"/>
        <c:crossBetween val="midCat"/>
      </c:valAx>
      <c:valAx>
        <c:axId val="1318700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86985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Boost vs SHM (Double)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'Boost vs SHM'!$K$24</c:f>
              <c:strCache>
                <c:ptCount val="1"/>
                <c:pt idx="0">
                  <c:v>Boost read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'Boost vs SHM'!$L$23:$O$23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'Boost vs SHM'!$L$24:$O$24</c:f>
              <c:numCache>
                <c:formatCode>General</c:formatCode>
                <c:ptCount val="4"/>
                <c:pt idx="0">
                  <c:v>99</c:v>
                </c:pt>
                <c:pt idx="1">
                  <c:v>646</c:v>
                </c:pt>
                <c:pt idx="2">
                  <c:v>2793</c:v>
                </c:pt>
                <c:pt idx="3">
                  <c:v>26811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3E9-4C69-AF8F-2DEA337159E2}"/>
            </c:ext>
          </c:extLst>
        </c:ser>
        <c:ser>
          <c:idx val="1"/>
          <c:order val="1"/>
          <c:tx>
            <c:strRef>
              <c:f>'Boost vs SHM'!$K$25</c:f>
              <c:strCache>
                <c:ptCount val="1"/>
                <c:pt idx="0">
                  <c:v>SHM read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'Boost vs SHM'!$L$23:$O$23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'Boost vs SHM'!$L$25:$O$25</c:f>
              <c:numCache>
                <c:formatCode>General</c:formatCode>
                <c:ptCount val="4"/>
                <c:pt idx="0">
                  <c:v>206</c:v>
                </c:pt>
                <c:pt idx="1">
                  <c:v>1621</c:v>
                </c:pt>
                <c:pt idx="2">
                  <c:v>15127</c:v>
                </c:pt>
                <c:pt idx="3">
                  <c:v>152079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3E9-4C69-AF8F-2DEA33715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0512752"/>
        <c:axId val="1120502352"/>
      </c:scatterChart>
      <c:valAx>
        <c:axId val="1120512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0502352"/>
        <c:crosses val="autoZero"/>
        <c:crossBetween val="midCat"/>
      </c:valAx>
      <c:valAx>
        <c:axId val="1120502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05127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Boost vs SHM (Double)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'Boost vs SHM'!$S$24</c:f>
              <c:strCache>
                <c:ptCount val="1"/>
                <c:pt idx="0">
                  <c:v>Boost erase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'Boost vs SHM'!$T$23:$W$23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'Boost vs SHM'!$T$24:$W$24</c:f>
              <c:numCache>
                <c:formatCode>General</c:formatCode>
                <c:ptCount val="4"/>
                <c:pt idx="0">
                  <c:v>371</c:v>
                </c:pt>
                <c:pt idx="1">
                  <c:v>2468</c:v>
                </c:pt>
                <c:pt idx="2">
                  <c:v>10179</c:v>
                </c:pt>
                <c:pt idx="3">
                  <c:v>101718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E28-4407-8008-507983C7BC67}"/>
            </c:ext>
          </c:extLst>
        </c:ser>
        <c:ser>
          <c:idx val="1"/>
          <c:order val="1"/>
          <c:tx>
            <c:strRef>
              <c:f>'Boost vs SHM'!$S$25</c:f>
              <c:strCache>
                <c:ptCount val="1"/>
                <c:pt idx="0">
                  <c:v>SHM erase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'Boost vs SHM'!$T$23:$W$23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'Boost vs SHM'!$T$25:$W$25</c:f>
              <c:numCache>
                <c:formatCode>General</c:formatCode>
                <c:ptCount val="4"/>
                <c:pt idx="0">
                  <c:v>2638</c:v>
                </c:pt>
                <c:pt idx="1">
                  <c:v>19357</c:v>
                </c:pt>
                <c:pt idx="2">
                  <c:v>191968</c:v>
                </c:pt>
                <c:pt idx="3" formatCode="0.00E+00">
                  <c:v>1923260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E28-4407-8008-507983C7BC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7194048"/>
        <c:axId val="987191136"/>
      </c:scatterChart>
      <c:valAx>
        <c:axId val="987194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7191136"/>
        <c:crosses val="autoZero"/>
        <c:crossBetween val="midCat"/>
      </c:valAx>
      <c:valAx>
        <c:axId val="98719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71940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Boost vs SHM (32B-Vec)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'Boost vs SHM'!$B$46</c:f>
              <c:strCache>
                <c:ptCount val="1"/>
                <c:pt idx="0">
                  <c:v>Boost push_back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'Boost vs SHM'!$C$45:$F$45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'Boost vs SHM'!$C$46:$F$46</c:f>
              <c:numCache>
                <c:formatCode>General</c:formatCode>
                <c:ptCount val="4"/>
                <c:pt idx="0">
                  <c:v>201</c:v>
                </c:pt>
                <c:pt idx="1">
                  <c:v>1344</c:v>
                </c:pt>
                <c:pt idx="2">
                  <c:v>5954</c:v>
                </c:pt>
                <c:pt idx="3">
                  <c:v>57962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98C-4CED-8DED-BFD0AF1B256D}"/>
            </c:ext>
          </c:extLst>
        </c:ser>
        <c:ser>
          <c:idx val="1"/>
          <c:order val="1"/>
          <c:tx>
            <c:strRef>
              <c:f>'Boost vs SHM'!$B$47</c:f>
              <c:strCache>
                <c:ptCount val="1"/>
                <c:pt idx="0">
                  <c:v>SHM push_back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'Boost vs SHM'!$C$45:$F$45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'Boost vs SHM'!$C$47:$F$47</c:f>
              <c:numCache>
                <c:formatCode>General</c:formatCode>
                <c:ptCount val="4"/>
                <c:pt idx="0">
                  <c:v>2272</c:v>
                </c:pt>
                <c:pt idx="1">
                  <c:v>16821</c:v>
                </c:pt>
                <c:pt idx="2">
                  <c:v>167562</c:v>
                </c:pt>
                <c:pt idx="3" formatCode="0.00E+00">
                  <c:v>1670660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98C-4CED-8DED-BFD0AF1B2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3034320"/>
        <c:axId val="1243034736"/>
      </c:scatterChart>
      <c:valAx>
        <c:axId val="1243034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3034736"/>
        <c:crosses val="autoZero"/>
        <c:crossBetween val="midCat"/>
      </c:valAx>
      <c:valAx>
        <c:axId val="1243034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30343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Boost vs SHM (32B-Vec)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'Boost vs SHM'!$K$46</c:f>
              <c:strCache>
                <c:ptCount val="1"/>
                <c:pt idx="0">
                  <c:v>Boost read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'Boost vs SHM'!$L$45:$O$45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'Boost vs SHM'!$L$46:$O$46</c:f>
              <c:numCache>
                <c:formatCode>General</c:formatCode>
                <c:ptCount val="4"/>
                <c:pt idx="0">
                  <c:v>101</c:v>
                </c:pt>
                <c:pt idx="1">
                  <c:v>659</c:v>
                </c:pt>
                <c:pt idx="2">
                  <c:v>2837</c:v>
                </c:pt>
                <c:pt idx="3">
                  <c:v>27393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486-429C-BCF7-9834FD5179CC}"/>
            </c:ext>
          </c:extLst>
        </c:ser>
        <c:ser>
          <c:idx val="1"/>
          <c:order val="1"/>
          <c:tx>
            <c:strRef>
              <c:f>'Boost vs SHM'!$K$47</c:f>
              <c:strCache>
                <c:ptCount val="1"/>
                <c:pt idx="0">
                  <c:v>SHM read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'Boost vs SHM'!$L$45:$O$45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'Boost vs SHM'!$L$47:$O$47</c:f>
              <c:numCache>
                <c:formatCode>General</c:formatCode>
                <c:ptCount val="4"/>
                <c:pt idx="0">
                  <c:v>204</c:v>
                </c:pt>
                <c:pt idx="1">
                  <c:v>1565</c:v>
                </c:pt>
                <c:pt idx="2">
                  <c:v>15112</c:v>
                </c:pt>
                <c:pt idx="3">
                  <c:v>150729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486-429C-BCF7-9834FD5179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8706912"/>
        <c:axId val="1318720224"/>
      </c:scatterChart>
      <c:valAx>
        <c:axId val="1318706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8720224"/>
        <c:crosses val="autoZero"/>
        <c:crossBetween val="midCat"/>
      </c:valAx>
      <c:valAx>
        <c:axId val="1318720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87069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Boost vs SHM (32B-Vec)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'Boost vs SHM'!$S$46</c:f>
              <c:strCache>
                <c:ptCount val="1"/>
                <c:pt idx="0">
                  <c:v>Boost erase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'Boost vs SHM'!$T$45:$W$45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'Boost vs SHM'!$T$46:$W$46</c:f>
              <c:numCache>
                <c:formatCode>General</c:formatCode>
                <c:ptCount val="4"/>
                <c:pt idx="0">
                  <c:v>367</c:v>
                </c:pt>
                <c:pt idx="1">
                  <c:v>2450</c:v>
                </c:pt>
                <c:pt idx="2">
                  <c:v>10327</c:v>
                </c:pt>
                <c:pt idx="3">
                  <c:v>99905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F23-45FE-8071-5DBA35281DD2}"/>
            </c:ext>
          </c:extLst>
        </c:ser>
        <c:ser>
          <c:idx val="1"/>
          <c:order val="1"/>
          <c:tx>
            <c:strRef>
              <c:f>'Boost vs SHM'!$S$47</c:f>
              <c:strCache>
                <c:ptCount val="1"/>
                <c:pt idx="0">
                  <c:v>SHM erase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'Boost vs SHM'!$T$45:$W$45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'Boost vs SHM'!$T$47:$W$47</c:f>
              <c:numCache>
                <c:formatCode>General</c:formatCode>
                <c:ptCount val="4"/>
                <c:pt idx="0">
                  <c:v>2627</c:v>
                </c:pt>
                <c:pt idx="1">
                  <c:v>19438</c:v>
                </c:pt>
                <c:pt idx="2">
                  <c:v>192131</c:v>
                </c:pt>
                <c:pt idx="3" formatCode="0.00E+00">
                  <c:v>1922790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F23-45FE-8071-5DBA35281D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4306304"/>
        <c:axId val="1124288416"/>
      </c:scatterChart>
      <c:valAx>
        <c:axId val="1124306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4288416"/>
        <c:crosses val="autoZero"/>
        <c:crossBetween val="midCat"/>
      </c:valAx>
      <c:valAx>
        <c:axId val="1124288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4306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SHM</a:t>
            </a:r>
            <a:r>
              <a:rPr lang="en-HK" baseline="0"/>
              <a:t> on local (Double)</a:t>
            </a:r>
            <a:endParaRPr lang="en-HK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Cross_0!$I$2</c:f>
              <c:strCache>
                <c:ptCount val="1"/>
                <c:pt idx="0">
                  <c:v>push_front(double)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Cross_0!$J$1:$M$1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Cross_0!$J$2:$M$2</c:f>
              <c:numCache>
                <c:formatCode>General</c:formatCode>
                <c:ptCount val="4"/>
                <c:pt idx="0">
                  <c:v>6124.56</c:v>
                </c:pt>
                <c:pt idx="1">
                  <c:v>36139.800000000003</c:v>
                </c:pt>
                <c:pt idx="2">
                  <c:v>185073</c:v>
                </c:pt>
                <c:pt idx="3" formatCode="0.00E+00">
                  <c:v>1692410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39-4A3D-9441-C0AC38D4DE89}"/>
            </c:ext>
          </c:extLst>
        </c:ser>
        <c:ser>
          <c:idx val="1"/>
          <c:order val="1"/>
          <c:tx>
            <c:strRef>
              <c:f>Cross_0!$I$3</c:f>
              <c:strCache>
                <c:ptCount val="1"/>
                <c:pt idx="0">
                  <c:v>read(double)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Cross_0!$J$1:$M$1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Cross_0!$J$3:$M$3</c:f>
              <c:numCache>
                <c:formatCode>General</c:formatCode>
                <c:ptCount val="4"/>
                <c:pt idx="0">
                  <c:v>550.971</c:v>
                </c:pt>
                <c:pt idx="1">
                  <c:v>1637.27</c:v>
                </c:pt>
                <c:pt idx="2">
                  <c:v>15432.9</c:v>
                </c:pt>
                <c:pt idx="3">
                  <c:v>150423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39-4A3D-9441-C0AC38D4DE89}"/>
            </c:ext>
          </c:extLst>
        </c:ser>
        <c:ser>
          <c:idx val="2"/>
          <c:order val="2"/>
          <c:tx>
            <c:strRef>
              <c:f>Cross_0!$I$4</c:f>
              <c:strCache>
                <c:ptCount val="1"/>
                <c:pt idx="0">
                  <c:v>erase(double)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Cross_0!$J$1:$M$1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Cross_0!$J$4:$M$4</c:f>
              <c:numCache>
                <c:formatCode>General</c:formatCode>
                <c:ptCount val="4"/>
                <c:pt idx="0">
                  <c:v>5980.13</c:v>
                </c:pt>
                <c:pt idx="1">
                  <c:v>19866.3</c:v>
                </c:pt>
                <c:pt idx="2">
                  <c:v>193958</c:v>
                </c:pt>
                <c:pt idx="3" formatCode="0.00E+00">
                  <c:v>1951480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39-4A3D-9441-C0AC38D4D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231649232"/>
        <c:axId val="1231644240"/>
        <c:axId val="0"/>
      </c:bar3DChart>
      <c:catAx>
        <c:axId val="1231649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1644240"/>
        <c:crosses val="autoZero"/>
        <c:auto val="1"/>
        <c:lblAlgn val="ctr"/>
        <c:lblOffset val="100"/>
        <c:noMultiLvlLbl val="0"/>
      </c:catAx>
      <c:valAx>
        <c:axId val="1231644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1649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SHM on local (Integer)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Cross_0!$I$15</c:f>
              <c:strCache>
                <c:ptCount val="1"/>
                <c:pt idx="0">
                  <c:v>push_front(Integer)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Cross_0!$J$14:$M$14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Cross_0!$J$15:$M$15</c:f>
              <c:numCache>
                <c:formatCode>General</c:formatCode>
                <c:ptCount val="4"/>
                <c:pt idx="0">
                  <c:v>6163.13</c:v>
                </c:pt>
                <c:pt idx="1">
                  <c:v>35998.5</c:v>
                </c:pt>
                <c:pt idx="2">
                  <c:v>191078</c:v>
                </c:pt>
                <c:pt idx="3" formatCode="0.00E+00">
                  <c:v>1709490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10-4A16-9B88-740896D6F8BF}"/>
            </c:ext>
          </c:extLst>
        </c:ser>
        <c:ser>
          <c:idx val="1"/>
          <c:order val="1"/>
          <c:tx>
            <c:strRef>
              <c:f>Cross_0!$I$16</c:f>
              <c:strCache>
                <c:ptCount val="1"/>
                <c:pt idx="0">
                  <c:v>read(Integer)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Cross_0!$J$14:$M$14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Cross_0!$J$16:$M$16</c:f>
              <c:numCache>
                <c:formatCode>General</c:formatCode>
                <c:ptCount val="4"/>
                <c:pt idx="0">
                  <c:v>558.99699999999996</c:v>
                </c:pt>
                <c:pt idx="1">
                  <c:v>1646.88</c:v>
                </c:pt>
                <c:pt idx="2">
                  <c:v>16083.7</c:v>
                </c:pt>
                <c:pt idx="3">
                  <c:v>154796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10-4A16-9B88-740896D6F8BF}"/>
            </c:ext>
          </c:extLst>
        </c:ser>
        <c:ser>
          <c:idx val="2"/>
          <c:order val="2"/>
          <c:tx>
            <c:strRef>
              <c:f>Cross_0!$I$17</c:f>
              <c:strCache>
                <c:ptCount val="1"/>
                <c:pt idx="0">
                  <c:v>erase(Integer)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Cross_0!$J$14:$M$14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Cross_0!$J$17:$M$17</c:f>
              <c:numCache>
                <c:formatCode>General</c:formatCode>
                <c:ptCount val="4"/>
                <c:pt idx="0">
                  <c:v>5647.88</c:v>
                </c:pt>
                <c:pt idx="1">
                  <c:v>19670.099999999999</c:v>
                </c:pt>
                <c:pt idx="2">
                  <c:v>194437</c:v>
                </c:pt>
                <c:pt idx="3" formatCode="0.00E+00">
                  <c:v>1941320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10-4A16-9B88-740896D6F8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23816800"/>
        <c:axId val="1323813888"/>
        <c:axId val="0"/>
      </c:bar3DChart>
      <c:catAx>
        <c:axId val="1323816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3813888"/>
        <c:crosses val="autoZero"/>
        <c:auto val="1"/>
        <c:lblAlgn val="ctr"/>
        <c:lblOffset val="100"/>
        <c:noMultiLvlLbl val="0"/>
      </c:catAx>
      <c:valAx>
        <c:axId val="1323813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3816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STD on local (32Byte-Vec)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local!$H$27</c:f>
              <c:strCache>
                <c:ptCount val="1"/>
                <c:pt idx="0">
                  <c:v>push_back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local!$I$26:$L$26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local!$I$27:$L$27</c:f>
              <c:numCache>
                <c:formatCode>General</c:formatCode>
                <c:ptCount val="4"/>
                <c:pt idx="0">
                  <c:v>755</c:v>
                </c:pt>
                <c:pt idx="1">
                  <c:v>4708</c:v>
                </c:pt>
                <c:pt idx="2">
                  <c:v>20953</c:v>
                </c:pt>
                <c:pt idx="3">
                  <c:v>212562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F0-4BBC-B5AE-FA9D45B17FE8}"/>
            </c:ext>
          </c:extLst>
        </c:ser>
        <c:ser>
          <c:idx val="1"/>
          <c:order val="1"/>
          <c:tx>
            <c:strRef>
              <c:f>local!$H$28</c:f>
              <c:strCache>
                <c:ptCount val="1"/>
                <c:pt idx="0">
                  <c:v>read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local!$I$26:$L$26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local!$I$28:$L$28</c:f>
              <c:numCache>
                <c:formatCode>General</c:formatCode>
                <c:ptCount val="4"/>
                <c:pt idx="0">
                  <c:v>353</c:v>
                </c:pt>
                <c:pt idx="1">
                  <c:v>1995</c:v>
                </c:pt>
                <c:pt idx="2">
                  <c:v>9740</c:v>
                </c:pt>
                <c:pt idx="3">
                  <c:v>96481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F0-4BBC-B5AE-FA9D45B17FE8}"/>
            </c:ext>
          </c:extLst>
        </c:ser>
        <c:ser>
          <c:idx val="2"/>
          <c:order val="2"/>
          <c:tx>
            <c:strRef>
              <c:f>local!$H$29</c:f>
              <c:strCache>
                <c:ptCount val="1"/>
                <c:pt idx="0">
                  <c:v>erase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local!$I$26:$L$26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local!$I$29:$L$29</c:f>
              <c:numCache>
                <c:formatCode>General</c:formatCode>
                <c:ptCount val="4"/>
                <c:pt idx="0">
                  <c:v>187</c:v>
                </c:pt>
                <c:pt idx="1">
                  <c:v>775</c:v>
                </c:pt>
                <c:pt idx="2">
                  <c:v>5264</c:v>
                </c:pt>
                <c:pt idx="3">
                  <c:v>51371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DF0-4BBC-B5AE-FA9D45B17F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228202960"/>
        <c:axId val="1228203792"/>
        <c:axId val="0"/>
      </c:bar3DChart>
      <c:catAx>
        <c:axId val="1228202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8203792"/>
        <c:crosses val="autoZero"/>
        <c:auto val="1"/>
        <c:lblAlgn val="ctr"/>
        <c:lblOffset val="100"/>
        <c:noMultiLvlLbl val="0"/>
      </c:catAx>
      <c:valAx>
        <c:axId val="122820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8202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SHM on local (32B-Vec)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Cross_0!$I$27</c:f>
              <c:strCache>
                <c:ptCount val="1"/>
                <c:pt idx="0">
                  <c:v>push_front(32B-Vec)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Cross_0!$J$26:$M$26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Cross_0!$J$27:$M$27</c:f>
              <c:numCache>
                <c:formatCode>General</c:formatCode>
                <c:ptCount val="4"/>
                <c:pt idx="0">
                  <c:v>6130.64</c:v>
                </c:pt>
                <c:pt idx="1">
                  <c:v>36898.699999999997</c:v>
                </c:pt>
                <c:pt idx="2">
                  <c:v>187692</c:v>
                </c:pt>
                <c:pt idx="3" formatCode="0.00E+00">
                  <c:v>1710740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22-4076-B8FF-937018495796}"/>
            </c:ext>
          </c:extLst>
        </c:ser>
        <c:ser>
          <c:idx val="1"/>
          <c:order val="1"/>
          <c:tx>
            <c:strRef>
              <c:f>Cross_0!$I$28</c:f>
              <c:strCache>
                <c:ptCount val="1"/>
                <c:pt idx="0">
                  <c:v>read(32B-Vec)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Cross_0!$J$26:$M$26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Cross_0!$J$28:$M$28</c:f>
              <c:numCache>
                <c:formatCode>General</c:formatCode>
                <c:ptCount val="4"/>
                <c:pt idx="0">
                  <c:v>545.61500000000001</c:v>
                </c:pt>
                <c:pt idx="1">
                  <c:v>1623.82</c:v>
                </c:pt>
                <c:pt idx="2">
                  <c:v>15104.6</c:v>
                </c:pt>
                <c:pt idx="3">
                  <c:v>151554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22-4076-B8FF-937018495796}"/>
            </c:ext>
          </c:extLst>
        </c:ser>
        <c:ser>
          <c:idx val="2"/>
          <c:order val="2"/>
          <c:tx>
            <c:strRef>
              <c:f>Cross_0!$I$29</c:f>
              <c:strCache>
                <c:ptCount val="1"/>
                <c:pt idx="0">
                  <c:v>erase(32B-Vec)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Cross_0!$J$26:$M$26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Cross_0!$J$29:$M$29</c:f>
              <c:numCache>
                <c:formatCode>General</c:formatCode>
                <c:ptCount val="4"/>
                <c:pt idx="0">
                  <c:v>6181.79</c:v>
                </c:pt>
                <c:pt idx="1">
                  <c:v>19702.7</c:v>
                </c:pt>
                <c:pt idx="2">
                  <c:v>194941</c:v>
                </c:pt>
                <c:pt idx="3" formatCode="0.00E+00">
                  <c:v>1945430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22-4076-B8FF-9370184957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15414864"/>
        <c:axId val="1315399888"/>
        <c:axId val="0"/>
      </c:bar3DChart>
      <c:catAx>
        <c:axId val="1315414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5399888"/>
        <c:crosses val="autoZero"/>
        <c:auto val="1"/>
        <c:lblAlgn val="ctr"/>
        <c:lblOffset val="100"/>
        <c:noMultiLvlLbl val="0"/>
      </c:catAx>
      <c:valAx>
        <c:axId val="1315399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5414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SHM vs Cross (Integer)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'Local SHM vs Cross Node'!$B$3</c:f>
              <c:strCache>
                <c:ptCount val="1"/>
                <c:pt idx="0">
                  <c:v>push_front(Integer)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'Local SHM vs Cross Node'!$C$2:$F$2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SHM vs Cross Node'!$C$3:$F$3</c:f>
              <c:numCache>
                <c:formatCode>General</c:formatCode>
                <c:ptCount val="4"/>
                <c:pt idx="0">
                  <c:v>6163.13</c:v>
                </c:pt>
                <c:pt idx="1">
                  <c:v>35998.5</c:v>
                </c:pt>
                <c:pt idx="2">
                  <c:v>191078</c:v>
                </c:pt>
                <c:pt idx="3" formatCode="0.00E+00">
                  <c:v>1709490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EE4-4410-B71E-267271638252}"/>
            </c:ext>
          </c:extLst>
        </c:ser>
        <c:ser>
          <c:idx val="1"/>
          <c:order val="1"/>
          <c:tx>
            <c:strRef>
              <c:f>'Local SHM vs Cross Node'!$B$4</c:f>
              <c:strCache>
                <c:ptCount val="1"/>
                <c:pt idx="0">
                  <c:v>cross push_front(Integer)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'Local SHM vs Cross Node'!$C$2:$F$2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SHM vs Cross Node'!$C$4:$F$4</c:f>
              <c:numCache>
                <c:formatCode>General</c:formatCode>
                <c:ptCount val="4"/>
                <c:pt idx="0">
                  <c:v>3647.22</c:v>
                </c:pt>
                <c:pt idx="1">
                  <c:v>16973.900000000001</c:v>
                </c:pt>
                <c:pt idx="2">
                  <c:v>167676</c:v>
                </c:pt>
                <c:pt idx="3" formatCode="0.00E+00">
                  <c:v>1670460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EE4-4410-B71E-2672716382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4295072"/>
        <c:axId val="1124298400"/>
      </c:scatterChart>
      <c:valAx>
        <c:axId val="1124295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4298400"/>
        <c:crosses val="autoZero"/>
        <c:crossBetween val="midCat"/>
      </c:valAx>
      <c:valAx>
        <c:axId val="1124298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4295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SHM vs Cross (Integer)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'Local SHM vs Cross Node'!$J$3</c:f>
              <c:strCache>
                <c:ptCount val="1"/>
                <c:pt idx="0">
                  <c:v>read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'Local SHM vs Cross Node'!$K$2:$N$2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SHM vs Cross Node'!$K$3:$N$3</c:f>
              <c:numCache>
                <c:formatCode>General</c:formatCode>
                <c:ptCount val="4"/>
                <c:pt idx="0">
                  <c:v>558.99699999999996</c:v>
                </c:pt>
                <c:pt idx="1">
                  <c:v>1646.88</c:v>
                </c:pt>
                <c:pt idx="2">
                  <c:v>16083.7</c:v>
                </c:pt>
                <c:pt idx="3">
                  <c:v>154796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A2A-4740-A815-16513E2EA883}"/>
            </c:ext>
          </c:extLst>
        </c:ser>
        <c:ser>
          <c:idx val="1"/>
          <c:order val="1"/>
          <c:tx>
            <c:strRef>
              <c:f>'Local SHM vs Cross Node'!$J$4</c:f>
              <c:strCache>
                <c:ptCount val="1"/>
                <c:pt idx="0">
                  <c:v>cross read(Integer)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'Local SHM vs Cross Node'!$K$2:$N$2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SHM vs Cross Node'!$K$4:$N$4</c:f>
              <c:numCache>
                <c:formatCode>General</c:formatCode>
                <c:ptCount val="4"/>
                <c:pt idx="0">
                  <c:v>514.41600000000005</c:v>
                </c:pt>
                <c:pt idx="1">
                  <c:v>1735.88</c:v>
                </c:pt>
                <c:pt idx="2">
                  <c:v>15949.2</c:v>
                </c:pt>
                <c:pt idx="3">
                  <c:v>156053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A2A-4740-A815-16513E2EA8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4292576"/>
        <c:axId val="1124300480"/>
      </c:scatterChart>
      <c:valAx>
        <c:axId val="1124292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4300480"/>
        <c:crosses val="autoZero"/>
        <c:crossBetween val="midCat"/>
      </c:valAx>
      <c:valAx>
        <c:axId val="1124300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42925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SHM vs Cross (Integer)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'Local SHM vs Cross Node'!$T$3</c:f>
              <c:strCache>
                <c:ptCount val="1"/>
                <c:pt idx="0">
                  <c:v>erase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'Local SHM vs Cross Node'!$U$2:$X$2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SHM vs Cross Node'!$U$3:$X$3</c:f>
              <c:numCache>
                <c:formatCode>General</c:formatCode>
                <c:ptCount val="4"/>
                <c:pt idx="0">
                  <c:v>5647.88</c:v>
                </c:pt>
                <c:pt idx="1">
                  <c:v>19670.099999999999</c:v>
                </c:pt>
                <c:pt idx="2">
                  <c:v>194437</c:v>
                </c:pt>
                <c:pt idx="3" formatCode="0.00E+00">
                  <c:v>1941320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A77-4F66-BAA7-CC5E1B1EBD38}"/>
            </c:ext>
          </c:extLst>
        </c:ser>
        <c:ser>
          <c:idx val="1"/>
          <c:order val="1"/>
          <c:tx>
            <c:strRef>
              <c:f>'Local SHM vs Cross Node'!$T$4</c:f>
              <c:strCache>
                <c:ptCount val="1"/>
                <c:pt idx="0">
                  <c:v>cross erase(Integer)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'Local SHM vs Cross Node'!$U$2:$X$2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SHM vs Cross Node'!$U$4:$X$4</c:f>
              <c:numCache>
                <c:formatCode>General</c:formatCode>
                <c:ptCount val="4"/>
                <c:pt idx="0">
                  <c:v>3340.75</c:v>
                </c:pt>
                <c:pt idx="1">
                  <c:v>19553.2</c:v>
                </c:pt>
                <c:pt idx="2">
                  <c:v>193042</c:v>
                </c:pt>
                <c:pt idx="3" formatCode="0.00E+00">
                  <c:v>1918810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A77-4F66-BAA7-CC5E1B1EB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8212112"/>
        <c:axId val="1228212528"/>
      </c:scatterChart>
      <c:valAx>
        <c:axId val="1228212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8212528"/>
        <c:crosses val="autoZero"/>
        <c:crossBetween val="midCat"/>
      </c:valAx>
      <c:valAx>
        <c:axId val="1228212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82121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SHM vs Cross (Double)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'Local SHM vs Cross Node'!$B$25</c:f>
              <c:strCache>
                <c:ptCount val="1"/>
                <c:pt idx="0">
                  <c:v>push_front(double)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'Local SHM vs Cross Node'!$C$24:$F$24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SHM vs Cross Node'!$C$25:$F$25</c:f>
              <c:numCache>
                <c:formatCode>General</c:formatCode>
                <c:ptCount val="4"/>
                <c:pt idx="0">
                  <c:v>6124.56</c:v>
                </c:pt>
                <c:pt idx="1">
                  <c:v>36139.800000000003</c:v>
                </c:pt>
                <c:pt idx="2">
                  <c:v>185073</c:v>
                </c:pt>
                <c:pt idx="3" formatCode="0.00E+00">
                  <c:v>1692410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1E7-4A38-B30D-57A0BFA2D4D9}"/>
            </c:ext>
          </c:extLst>
        </c:ser>
        <c:ser>
          <c:idx val="1"/>
          <c:order val="1"/>
          <c:tx>
            <c:strRef>
              <c:f>'Local SHM vs Cross Node'!$B$26</c:f>
              <c:strCache>
                <c:ptCount val="1"/>
                <c:pt idx="0">
                  <c:v>cross push_front(double)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'Local SHM vs Cross Node'!$C$24:$F$24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SHM vs Cross Node'!$C$26:$F$26</c:f>
              <c:numCache>
                <c:formatCode>General</c:formatCode>
                <c:ptCount val="4"/>
                <c:pt idx="0">
                  <c:v>1833.27</c:v>
                </c:pt>
                <c:pt idx="1">
                  <c:v>17108</c:v>
                </c:pt>
                <c:pt idx="2">
                  <c:v>167360</c:v>
                </c:pt>
                <c:pt idx="3" formatCode="0.00E+00">
                  <c:v>1672570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1E7-4A38-B30D-57A0BFA2D4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6535648"/>
        <c:axId val="1146543552"/>
      </c:scatterChart>
      <c:valAx>
        <c:axId val="1146535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6543552"/>
        <c:crosses val="autoZero"/>
        <c:crossBetween val="midCat"/>
      </c:valAx>
      <c:valAx>
        <c:axId val="1146543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65356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SHM vs Cross (Double)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'Local SHM vs Cross Node'!$J$25</c:f>
              <c:strCache>
                <c:ptCount val="1"/>
                <c:pt idx="0">
                  <c:v>read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'Local SHM vs Cross Node'!$K$24:$N$24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SHM vs Cross Node'!$K$25:$N$25</c:f>
              <c:numCache>
                <c:formatCode>General</c:formatCode>
                <c:ptCount val="4"/>
                <c:pt idx="0">
                  <c:v>550.971</c:v>
                </c:pt>
                <c:pt idx="1">
                  <c:v>1637.27</c:v>
                </c:pt>
                <c:pt idx="2">
                  <c:v>15432.9</c:v>
                </c:pt>
                <c:pt idx="3">
                  <c:v>150423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D2A-4222-8464-2359E5B40F63}"/>
            </c:ext>
          </c:extLst>
        </c:ser>
        <c:ser>
          <c:idx val="1"/>
          <c:order val="1"/>
          <c:tx>
            <c:strRef>
              <c:f>'Local SHM vs Cross Node'!$J$26</c:f>
              <c:strCache>
                <c:ptCount val="1"/>
                <c:pt idx="0">
                  <c:v>cross read(double)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'Local SHM vs Cross Node'!$K$24:$N$24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SHM vs Cross Node'!$K$26:$N$26</c:f>
              <c:numCache>
                <c:formatCode>General</c:formatCode>
                <c:ptCount val="4"/>
                <c:pt idx="0">
                  <c:v>179.386</c:v>
                </c:pt>
                <c:pt idx="1">
                  <c:v>1760.02</c:v>
                </c:pt>
                <c:pt idx="2">
                  <c:v>16229.8</c:v>
                </c:pt>
                <c:pt idx="3">
                  <c:v>159584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D2A-4222-8464-2359E5B40F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2695776"/>
        <c:axId val="1212680384"/>
      </c:scatterChart>
      <c:valAx>
        <c:axId val="1212695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680384"/>
        <c:crosses val="autoZero"/>
        <c:crossBetween val="midCat"/>
      </c:valAx>
      <c:valAx>
        <c:axId val="1212680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6957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SHM vs Cross (Double)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'Local SHM vs Cross Node'!$T$25</c:f>
              <c:strCache>
                <c:ptCount val="1"/>
                <c:pt idx="0">
                  <c:v>erase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'Local SHM vs Cross Node'!$U$24:$X$24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SHM vs Cross Node'!$U$25:$X$25</c:f>
              <c:numCache>
                <c:formatCode>General</c:formatCode>
                <c:ptCount val="4"/>
                <c:pt idx="0">
                  <c:v>5980.13</c:v>
                </c:pt>
                <c:pt idx="1">
                  <c:v>19866.3</c:v>
                </c:pt>
                <c:pt idx="2">
                  <c:v>193958</c:v>
                </c:pt>
                <c:pt idx="3" formatCode="0.00E+00">
                  <c:v>1951480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9F6-4ACB-9290-31B44B7A8781}"/>
            </c:ext>
          </c:extLst>
        </c:ser>
        <c:ser>
          <c:idx val="1"/>
          <c:order val="1"/>
          <c:tx>
            <c:strRef>
              <c:f>'Local SHM vs Cross Node'!$T$26</c:f>
              <c:strCache>
                <c:ptCount val="1"/>
                <c:pt idx="0">
                  <c:v>cross erase(double)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'Local SHM vs Cross Node'!$U$24:$X$24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SHM vs Cross Node'!$U$26:$X$26</c:f>
              <c:numCache>
                <c:formatCode>General</c:formatCode>
                <c:ptCount val="4"/>
                <c:pt idx="0">
                  <c:v>2152.7199999999998</c:v>
                </c:pt>
                <c:pt idx="1">
                  <c:v>19568.7</c:v>
                </c:pt>
                <c:pt idx="2">
                  <c:v>192787</c:v>
                </c:pt>
                <c:pt idx="3" formatCode="0.00E+00">
                  <c:v>1919800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9F6-4ACB-9290-31B44B7A87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8578288"/>
        <c:axId val="1218586608"/>
      </c:scatterChart>
      <c:valAx>
        <c:axId val="12185782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8586608"/>
        <c:crosses val="autoZero"/>
        <c:crossBetween val="midCat"/>
      </c:valAx>
      <c:valAx>
        <c:axId val="1218586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85782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SHM vs Cross (32B-Vec)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'Local SHM vs Cross Node'!$B$44</c:f>
              <c:strCache>
                <c:ptCount val="1"/>
                <c:pt idx="0">
                  <c:v>push_front(32B-Vec)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'Local SHM vs Cross Node'!$C$43:$F$43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SHM vs Cross Node'!$C$44:$F$44</c:f>
              <c:numCache>
                <c:formatCode>General</c:formatCode>
                <c:ptCount val="4"/>
                <c:pt idx="0">
                  <c:v>6130.64</c:v>
                </c:pt>
                <c:pt idx="1">
                  <c:v>36898.699999999997</c:v>
                </c:pt>
                <c:pt idx="2">
                  <c:v>187692</c:v>
                </c:pt>
                <c:pt idx="3" formatCode="0.00E+00">
                  <c:v>1710740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F14-4200-B367-A63BEDE80BD5}"/>
            </c:ext>
          </c:extLst>
        </c:ser>
        <c:ser>
          <c:idx val="1"/>
          <c:order val="1"/>
          <c:tx>
            <c:strRef>
              <c:f>'Local SHM vs Cross Node'!$B$45</c:f>
              <c:strCache>
                <c:ptCount val="1"/>
                <c:pt idx="0">
                  <c:v>cross push_front(32B-Vec)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'Local SHM vs Cross Node'!$C$43:$F$43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SHM vs Cross Node'!$C$45:$F$45</c:f>
              <c:numCache>
                <c:formatCode>General</c:formatCode>
                <c:ptCount val="4"/>
                <c:pt idx="0">
                  <c:v>1837.77</c:v>
                </c:pt>
                <c:pt idx="1">
                  <c:v>16885.8</c:v>
                </c:pt>
                <c:pt idx="2">
                  <c:v>167869</c:v>
                </c:pt>
                <c:pt idx="3" formatCode="0.00E+00">
                  <c:v>1678280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F14-4200-B367-A63BEDE80B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1830560"/>
        <c:axId val="1361843040"/>
      </c:scatterChart>
      <c:valAx>
        <c:axId val="136183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1843040"/>
        <c:crosses val="autoZero"/>
        <c:crossBetween val="midCat"/>
      </c:valAx>
      <c:valAx>
        <c:axId val="1361843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18305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SHM vs Cross (32B-Vec)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'Local SHM vs Cross Node'!$L$44</c:f>
              <c:strCache>
                <c:ptCount val="1"/>
                <c:pt idx="0">
                  <c:v>read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'Local SHM vs Cross Node'!$M$43:$P$43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SHM vs Cross Node'!$M$44:$P$44</c:f>
              <c:numCache>
                <c:formatCode>General</c:formatCode>
                <c:ptCount val="4"/>
                <c:pt idx="0">
                  <c:v>545.61500000000001</c:v>
                </c:pt>
                <c:pt idx="1">
                  <c:v>1623.82</c:v>
                </c:pt>
                <c:pt idx="2">
                  <c:v>15104.6</c:v>
                </c:pt>
                <c:pt idx="3">
                  <c:v>151554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8BD-40B6-B5A9-78C57B50066A}"/>
            </c:ext>
          </c:extLst>
        </c:ser>
        <c:ser>
          <c:idx val="1"/>
          <c:order val="1"/>
          <c:tx>
            <c:strRef>
              <c:f>'Local SHM vs Cross Node'!$L$45</c:f>
              <c:strCache>
                <c:ptCount val="1"/>
                <c:pt idx="0">
                  <c:v>cross read(32B-Vec)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'Local SHM vs Cross Node'!$M$43:$P$43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SHM vs Cross Node'!$M$45:$P$45</c:f>
              <c:numCache>
                <c:formatCode>General</c:formatCode>
                <c:ptCount val="4"/>
                <c:pt idx="0">
                  <c:v>181.35599999999999</c:v>
                </c:pt>
                <c:pt idx="1">
                  <c:v>1718.61</c:v>
                </c:pt>
                <c:pt idx="2">
                  <c:v>16038.7</c:v>
                </c:pt>
                <c:pt idx="3">
                  <c:v>156483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8BD-40B6-B5A9-78C57B5006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1777536"/>
        <c:axId val="1491777952"/>
      </c:scatterChart>
      <c:valAx>
        <c:axId val="1491777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1777952"/>
        <c:crosses val="autoZero"/>
        <c:crossBetween val="midCat"/>
      </c:valAx>
      <c:valAx>
        <c:axId val="1491777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1777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SHM vs Cross (32B-Vec)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'Local SHM vs Cross Node'!$T$44</c:f>
              <c:strCache>
                <c:ptCount val="1"/>
                <c:pt idx="0">
                  <c:v>erase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'Local SHM vs Cross Node'!$U$43:$X$43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SHM vs Cross Node'!$U$44:$X$44</c:f>
              <c:numCache>
                <c:formatCode>General</c:formatCode>
                <c:ptCount val="4"/>
                <c:pt idx="0">
                  <c:v>6181.79</c:v>
                </c:pt>
                <c:pt idx="1">
                  <c:v>19702.7</c:v>
                </c:pt>
                <c:pt idx="2">
                  <c:v>194941</c:v>
                </c:pt>
                <c:pt idx="3" formatCode="0.00E+00">
                  <c:v>1945430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D99-44FD-8873-99F8187E6EA9}"/>
            </c:ext>
          </c:extLst>
        </c:ser>
        <c:ser>
          <c:idx val="1"/>
          <c:order val="1"/>
          <c:tx>
            <c:strRef>
              <c:f>'Local SHM vs Cross Node'!$T$45</c:f>
              <c:strCache>
                <c:ptCount val="1"/>
                <c:pt idx="0">
                  <c:v>cross erase(32B-Vec)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'Local SHM vs Cross Node'!$U$43:$X$43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SHM vs Cross Node'!$U$45:$X$45</c:f>
              <c:numCache>
                <c:formatCode>General</c:formatCode>
                <c:ptCount val="4"/>
                <c:pt idx="0">
                  <c:v>2211.16</c:v>
                </c:pt>
                <c:pt idx="1">
                  <c:v>19610.7</c:v>
                </c:pt>
                <c:pt idx="2">
                  <c:v>195032</c:v>
                </c:pt>
                <c:pt idx="3" formatCode="0.00E+00">
                  <c:v>1935960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D99-44FD-8873-99F8187E6E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8207120"/>
        <c:axId val="1228216688"/>
      </c:scatterChart>
      <c:valAx>
        <c:axId val="1228207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8216688"/>
        <c:crosses val="autoZero"/>
        <c:crossBetween val="midCat"/>
      </c:valAx>
      <c:valAx>
        <c:axId val="1228216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82071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Boost on local (Double)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Boost!$H$2</c:f>
              <c:strCache>
                <c:ptCount val="1"/>
                <c:pt idx="0">
                  <c:v>push_back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Boost!$I$1:$L$1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Boost!$I$2:$L$2</c:f>
              <c:numCache>
                <c:formatCode>General</c:formatCode>
                <c:ptCount val="4"/>
                <c:pt idx="0">
                  <c:v>199</c:v>
                </c:pt>
                <c:pt idx="1">
                  <c:v>1376</c:v>
                </c:pt>
                <c:pt idx="2">
                  <c:v>5995</c:v>
                </c:pt>
                <c:pt idx="3">
                  <c:v>58140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7E-48F0-BABF-418DA60754DC}"/>
            </c:ext>
          </c:extLst>
        </c:ser>
        <c:ser>
          <c:idx val="1"/>
          <c:order val="1"/>
          <c:tx>
            <c:strRef>
              <c:f>Boost!$H$3</c:f>
              <c:strCache>
                <c:ptCount val="1"/>
                <c:pt idx="0">
                  <c:v>read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Boost!$I$1:$L$1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Boost!$I$3:$L$3</c:f>
              <c:numCache>
                <c:formatCode>General</c:formatCode>
                <c:ptCount val="4"/>
                <c:pt idx="0">
                  <c:v>99</c:v>
                </c:pt>
                <c:pt idx="1">
                  <c:v>646</c:v>
                </c:pt>
                <c:pt idx="2">
                  <c:v>2793</c:v>
                </c:pt>
                <c:pt idx="3">
                  <c:v>26811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7E-48F0-BABF-418DA60754DC}"/>
            </c:ext>
          </c:extLst>
        </c:ser>
        <c:ser>
          <c:idx val="2"/>
          <c:order val="2"/>
          <c:tx>
            <c:strRef>
              <c:f>Boost!$H$4</c:f>
              <c:strCache>
                <c:ptCount val="1"/>
                <c:pt idx="0">
                  <c:v>erase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Boost!$I$1:$L$1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Boost!$I$4:$L$4</c:f>
              <c:numCache>
                <c:formatCode>General</c:formatCode>
                <c:ptCount val="4"/>
                <c:pt idx="0">
                  <c:v>371</c:v>
                </c:pt>
                <c:pt idx="1">
                  <c:v>2468</c:v>
                </c:pt>
                <c:pt idx="2">
                  <c:v>10179</c:v>
                </c:pt>
                <c:pt idx="3">
                  <c:v>101718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7E-48F0-BABF-418DA60754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40383728"/>
        <c:axId val="1140384560"/>
        <c:axId val="0"/>
      </c:bar3DChart>
      <c:catAx>
        <c:axId val="114038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384560"/>
        <c:crosses val="autoZero"/>
        <c:auto val="1"/>
        <c:lblAlgn val="ctr"/>
        <c:lblOffset val="100"/>
        <c:noMultiLvlLbl val="0"/>
      </c:catAx>
      <c:valAx>
        <c:axId val="1140384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383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 sz="1400" b="0" i="0" u="none" strike="noStrike" baseline="0">
                <a:effectLst/>
              </a:rPr>
              <a:t>Boost on local (Integer)</a:t>
            </a:r>
            <a:endParaRPr lang="en-HK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Boost!$H$15</c:f>
              <c:strCache>
                <c:ptCount val="1"/>
                <c:pt idx="0">
                  <c:v>push_back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Boost!$I$14:$L$14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Boost!$I$15:$L$15</c:f>
              <c:numCache>
                <c:formatCode>General</c:formatCode>
                <c:ptCount val="4"/>
                <c:pt idx="0">
                  <c:v>203</c:v>
                </c:pt>
                <c:pt idx="1">
                  <c:v>1977</c:v>
                </c:pt>
                <c:pt idx="2">
                  <c:v>8954</c:v>
                </c:pt>
                <c:pt idx="3">
                  <c:v>57937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3D-46AE-8E33-D71F95E936BD}"/>
            </c:ext>
          </c:extLst>
        </c:ser>
        <c:ser>
          <c:idx val="1"/>
          <c:order val="1"/>
          <c:tx>
            <c:strRef>
              <c:f>Boost!$H$16</c:f>
              <c:strCache>
                <c:ptCount val="1"/>
                <c:pt idx="0">
                  <c:v>read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Boost!$I$14:$L$14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Boost!$I$16:$L$16</c:f>
              <c:numCache>
                <c:formatCode>General</c:formatCode>
                <c:ptCount val="4"/>
                <c:pt idx="0">
                  <c:v>99</c:v>
                </c:pt>
                <c:pt idx="1">
                  <c:v>977</c:v>
                </c:pt>
                <c:pt idx="2">
                  <c:v>3173</c:v>
                </c:pt>
                <c:pt idx="3">
                  <c:v>26728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3D-46AE-8E33-D71F95E936BD}"/>
            </c:ext>
          </c:extLst>
        </c:ser>
        <c:ser>
          <c:idx val="2"/>
          <c:order val="2"/>
          <c:tx>
            <c:strRef>
              <c:f>Boost!$H$17</c:f>
              <c:strCache>
                <c:ptCount val="1"/>
                <c:pt idx="0">
                  <c:v>erase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Boost!$I$14:$L$14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Boost!$I$17:$L$17</c:f>
              <c:numCache>
                <c:formatCode>General</c:formatCode>
                <c:ptCount val="4"/>
                <c:pt idx="0">
                  <c:v>374</c:v>
                </c:pt>
                <c:pt idx="1">
                  <c:v>3039</c:v>
                </c:pt>
                <c:pt idx="2">
                  <c:v>10547</c:v>
                </c:pt>
                <c:pt idx="3">
                  <c:v>102012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3D-46AE-8E33-D71F95E936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40378736"/>
        <c:axId val="1140358352"/>
        <c:axId val="0"/>
      </c:bar3DChart>
      <c:catAx>
        <c:axId val="1140378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358352"/>
        <c:crosses val="autoZero"/>
        <c:auto val="1"/>
        <c:lblAlgn val="ctr"/>
        <c:lblOffset val="100"/>
        <c:noMultiLvlLbl val="0"/>
      </c:catAx>
      <c:valAx>
        <c:axId val="1140358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378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 sz="1400" b="0" i="0" u="none" strike="noStrike" baseline="0">
                <a:effectLst/>
              </a:rPr>
              <a:t>Boost on local (32Byte-Vec)</a:t>
            </a:r>
            <a:endParaRPr lang="en-HK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Boost!$H$27</c:f>
              <c:strCache>
                <c:ptCount val="1"/>
                <c:pt idx="0">
                  <c:v>push_back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Boost!$I$26:$L$26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Boost!$I$27:$L$27</c:f>
              <c:numCache>
                <c:formatCode>General</c:formatCode>
                <c:ptCount val="4"/>
                <c:pt idx="0">
                  <c:v>201</c:v>
                </c:pt>
                <c:pt idx="1">
                  <c:v>1344</c:v>
                </c:pt>
                <c:pt idx="2">
                  <c:v>5954</c:v>
                </c:pt>
                <c:pt idx="3">
                  <c:v>57962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28-45BC-A382-F9234222B301}"/>
            </c:ext>
          </c:extLst>
        </c:ser>
        <c:ser>
          <c:idx val="1"/>
          <c:order val="1"/>
          <c:tx>
            <c:strRef>
              <c:f>Boost!$H$28</c:f>
              <c:strCache>
                <c:ptCount val="1"/>
                <c:pt idx="0">
                  <c:v>read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Boost!$I$26:$L$26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Boost!$I$28:$L$28</c:f>
              <c:numCache>
                <c:formatCode>General</c:formatCode>
                <c:ptCount val="4"/>
                <c:pt idx="0">
                  <c:v>101</c:v>
                </c:pt>
                <c:pt idx="1">
                  <c:v>659</c:v>
                </c:pt>
                <c:pt idx="2">
                  <c:v>2837</c:v>
                </c:pt>
                <c:pt idx="3">
                  <c:v>27393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28-45BC-A382-F9234222B301}"/>
            </c:ext>
          </c:extLst>
        </c:ser>
        <c:ser>
          <c:idx val="2"/>
          <c:order val="2"/>
          <c:tx>
            <c:strRef>
              <c:f>Boost!$H$29</c:f>
              <c:strCache>
                <c:ptCount val="1"/>
                <c:pt idx="0">
                  <c:v>erase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Boost!$I$26:$L$26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cat>
          <c:val>
            <c:numRef>
              <c:f>Boost!$I$29:$L$29</c:f>
              <c:numCache>
                <c:formatCode>General</c:formatCode>
                <c:ptCount val="4"/>
                <c:pt idx="0">
                  <c:v>367</c:v>
                </c:pt>
                <c:pt idx="1">
                  <c:v>2450</c:v>
                </c:pt>
                <c:pt idx="2">
                  <c:v>10327</c:v>
                </c:pt>
                <c:pt idx="3">
                  <c:v>99905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28-45BC-A382-F9234222B3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972197376"/>
        <c:axId val="972199872"/>
        <c:axId val="0"/>
      </c:bar3DChart>
      <c:catAx>
        <c:axId val="972197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2199872"/>
        <c:crosses val="autoZero"/>
        <c:auto val="1"/>
        <c:lblAlgn val="ctr"/>
        <c:lblOffset val="100"/>
        <c:noMultiLvlLbl val="0"/>
      </c:catAx>
      <c:valAx>
        <c:axId val="972199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2197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STD vs Boost (Interger)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'local vs boost'!$B$3</c:f>
              <c:strCache>
                <c:ptCount val="1"/>
                <c:pt idx="0">
                  <c:v>STD push_back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'local vs boost'!$C$2:$F$2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vs boost'!$C$3:$F$3</c:f>
              <c:numCache>
                <c:formatCode>General</c:formatCode>
                <c:ptCount val="4"/>
                <c:pt idx="0">
                  <c:v>297</c:v>
                </c:pt>
                <c:pt idx="1">
                  <c:v>2873</c:v>
                </c:pt>
                <c:pt idx="2">
                  <c:v>8618</c:v>
                </c:pt>
                <c:pt idx="3">
                  <c:v>82354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696-4BE7-A6C8-29C8869FD033}"/>
            </c:ext>
          </c:extLst>
        </c:ser>
        <c:ser>
          <c:idx val="1"/>
          <c:order val="1"/>
          <c:tx>
            <c:strRef>
              <c:f>'local vs boost'!$B$4</c:f>
              <c:strCache>
                <c:ptCount val="1"/>
                <c:pt idx="0">
                  <c:v>Boost push_back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'local vs boost'!$C$2:$F$2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vs boost'!$C$4:$F$4</c:f>
              <c:numCache>
                <c:formatCode>General</c:formatCode>
                <c:ptCount val="4"/>
                <c:pt idx="0">
                  <c:v>203</c:v>
                </c:pt>
                <c:pt idx="1">
                  <c:v>1977</c:v>
                </c:pt>
                <c:pt idx="2">
                  <c:v>8954</c:v>
                </c:pt>
                <c:pt idx="3">
                  <c:v>57937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696-4BE7-A6C8-29C8869FD0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8789808"/>
        <c:axId val="1188776912"/>
      </c:scatterChart>
      <c:valAx>
        <c:axId val="1188789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8776912"/>
        <c:crosses val="autoZero"/>
        <c:crossBetween val="midCat"/>
      </c:valAx>
      <c:valAx>
        <c:axId val="1188776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87898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STD vs Boost (32B-Vec)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'local vs boost'!$B$51</c:f>
              <c:strCache>
                <c:ptCount val="1"/>
                <c:pt idx="0">
                  <c:v>STD push_back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'local vs boost'!$C$50:$F$50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vs boost'!$C$51:$F$51</c:f>
              <c:numCache>
                <c:formatCode>General</c:formatCode>
                <c:ptCount val="4"/>
                <c:pt idx="0">
                  <c:v>755</c:v>
                </c:pt>
                <c:pt idx="1">
                  <c:v>4708</c:v>
                </c:pt>
                <c:pt idx="2">
                  <c:v>20953</c:v>
                </c:pt>
                <c:pt idx="3">
                  <c:v>212562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A77-41B2-9CE2-11F5E5936FCA}"/>
            </c:ext>
          </c:extLst>
        </c:ser>
        <c:ser>
          <c:idx val="1"/>
          <c:order val="1"/>
          <c:tx>
            <c:strRef>
              <c:f>'local vs boost'!$B$52</c:f>
              <c:strCache>
                <c:ptCount val="1"/>
                <c:pt idx="0">
                  <c:v>Boost push_back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'local vs boost'!$C$50:$F$50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vs boost'!$C$52:$F$52</c:f>
              <c:numCache>
                <c:formatCode>General</c:formatCode>
                <c:ptCount val="4"/>
                <c:pt idx="0">
                  <c:v>201</c:v>
                </c:pt>
                <c:pt idx="1">
                  <c:v>1344</c:v>
                </c:pt>
                <c:pt idx="2">
                  <c:v>5954</c:v>
                </c:pt>
                <c:pt idx="3">
                  <c:v>57962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A77-41B2-9CE2-11F5E5936F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2420144"/>
        <c:axId val="1122425136"/>
      </c:scatterChart>
      <c:valAx>
        <c:axId val="1122420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425136"/>
        <c:crosses val="autoZero"/>
        <c:crossBetween val="midCat"/>
      </c:valAx>
      <c:valAx>
        <c:axId val="1122425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4201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HK"/>
              <a:t>STD vs Boost (32B-Vec)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'local vs boost'!$B$51</c:f>
              <c:strCache>
                <c:ptCount val="1"/>
                <c:pt idx="0">
                  <c:v>STD push_back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'local vs boost'!$C$50:$F$50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vs boost'!$C$51:$F$51</c:f>
              <c:numCache>
                <c:formatCode>General</c:formatCode>
                <c:ptCount val="4"/>
                <c:pt idx="0">
                  <c:v>755</c:v>
                </c:pt>
                <c:pt idx="1">
                  <c:v>4708</c:v>
                </c:pt>
                <c:pt idx="2">
                  <c:v>20953</c:v>
                </c:pt>
                <c:pt idx="3">
                  <c:v>212562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101-4263-9767-668DDF10B757}"/>
            </c:ext>
          </c:extLst>
        </c:ser>
        <c:ser>
          <c:idx val="1"/>
          <c:order val="1"/>
          <c:tx>
            <c:strRef>
              <c:f>'local vs boost'!$B$52</c:f>
              <c:strCache>
                <c:ptCount val="1"/>
                <c:pt idx="0">
                  <c:v>Boost push_back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'local vs boost'!$C$50:$F$50</c:f>
              <c:strCache>
                <c:ptCount val="4"/>
                <c:pt idx="0">
                  <c:v>loop_1000</c:v>
                </c:pt>
                <c:pt idx="1">
                  <c:v>loop_10000</c:v>
                </c:pt>
                <c:pt idx="2">
                  <c:v>loop_100000</c:v>
                </c:pt>
                <c:pt idx="3">
                  <c:v>loop_1000000</c:v>
                </c:pt>
              </c:strCache>
            </c:strRef>
          </c:xVal>
          <c:yVal>
            <c:numRef>
              <c:f>'local vs boost'!$C$52:$F$52</c:f>
              <c:numCache>
                <c:formatCode>General</c:formatCode>
                <c:ptCount val="4"/>
                <c:pt idx="0">
                  <c:v>201</c:v>
                </c:pt>
                <c:pt idx="1">
                  <c:v>1344</c:v>
                </c:pt>
                <c:pt idx="2">
                  <c:v>5954</c:v>
                </c:pt>
                <c:pt idx="3">
                  <c:v>57962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101-4263-9767-668DDF10B7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2420144"/>
        <c:axId val="1122425136"/>
      </c:scatterChart>
      <c:valAx>
        <c:axId val="1122420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425136"/>
        <c:crosses val="autoZero"/>
        <c:crossBetween val="midCat"/>
      </c:valAx>
      <c:valAx>
        <c:axId val="1122425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24201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9756584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397565848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2397565848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1" name="Google Shape;37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39714810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397148105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2397148105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397148105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3971481054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23971481054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8" name="Google Shape;39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chart" Target="../charts/chart10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chart" Target="../charts/chart13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chart" Target="../charts/char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hart" Target="../charts/chart19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hart" Target="../charts/chart21.xml"/><Relationship Id="rId4" Type="http://schemas.openxmlformats.org/officeDocument/2006/relationships/chart" Target="../charts/chart2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hart" Target="../charts/chart22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hart" Target="../charts/chart24.xml"/><Relationship Id="rId4" Type="http://schemas.openxmlformats.org/officeDocument/2006/relationships/chart" Target="../charts/chart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hart" Target="../charts/chart25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hart" Target="../charts/chart27.xml"/><Relationship Id="rId4" Type="http://schemas.openxmlformats.org/officeDocument/2006/relationships/chart" Target="../charts/char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0.xml"/><Relationship Id="rId4" Type="http://schemas.openxmlformats.org/officeDocument/2006/relationships/chart" Target="../charts/chart2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hart" Target="../charts/chart31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hart" Target="../charts/chart33.xml"/><Relationship Id="rId4" Type="http://schemas.openxmlformats.org/officeDocument/2006/relationships/chart" Target="../charts/char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hart" Target="../charts/chart34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hart" Target="../charts/chart36.xml"/><Relationship Id="rId4" Type="http://schemas.openxmlformats.org/officeDocument/2006/relationships/chart" Target="../charts/chart3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hart" Target="../charts/chart37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hart" Target="../charts/chart39.xml"/><Relationship Id="rId4" Type="http://schemas.openxmlformats.org/officeDocument/2006/relationships/chart" Target="../charts/chart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image" Target="../media/image2.png"/><Relationship Id="rId4" Type="http://schemas.openxmlformats.org/officeDocument/2006/relationships/chart" Target="../charts/char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2769476" y="220196"/>
            <a:ext cx="9422524" cy="6637806"/>
          </a:xfrm>
          <a:custGeom>
            <a:avLst/>
            <a:gdLst/>
            <a:ahLst/>
            <a:cxnLst/>
            <a:rect l="l" t="t" r="r" b="b"/>
            <a:pathLst>
              <a:path w="8191500" h="5770597" extrusionOk="0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 rot="-3079828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Scalable, NUMA-Aware Shared-Memory Data Structures</a:t>
            </a:r>
            <a:endParaRPr/>
          </a:p>
        </p:txBody>
      </p:sp>
      <p:sp>
        <p:nvSpPr>
          <p:cNvPr id="94" name="Google Shape;94;p1"/>
          <p:cNvSpPr txBox="1"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CS550 – Advanced Operating Systems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Bo Huang, Qiming Lyu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STD vs Boost (Local) 32Byte-Vec</a:t>
            </a:r>
            <a:endParaRPr/>
          </a:p>
        </p:txBody>
      </p:sp>
      <p:sp>
        <p:nvSpPr>
          <p:cNvPr id="250" name="Google Shape;250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aphicFrame>
        <p:nvGraphicFramePr>
          <p:cNvPr id="252" name="Google Shape;252;p12"/>
          <p:cNvGraphicFramePr/>
          <p:nvPr>
            <p:extLst>
              <p:ext uri="{D42A27DB-BD31-4B8C-83A1-F6EECF244321}">
                <p14:modId xmlns:p14="http://schemas.microsoft.com/office/powerpoint/2010/main" val="4152766814"/>
              </p:ext>
            </p:extLst>
          </p:nvPr>
        </p:nvGraphicFramePr>
        <p:xfrm>
          <a:off x="4076700" y="3483768"/>
          <a:ext cx="422909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55" name="Google Shape;25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6250" y="2289970"/>
            <a:ext cx="34290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39113" y="2364584"/>
            <a:ext cx="3609975" cy="790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229;p10">
            <a:extLst>
              <a:ext uri="{FF2B5EF4-FFF2-40B4-BE49-F238E27FC236}">
                <a16:creationId xmlns:a16="http://schemas.microsoft.com/office/drawing/2014/main" id="{B38FDB7F-BF6D-A2A3-8E23-3FA8ABF0C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5356199"/>
              </p:ext>
            </p:extLst>
          </p:nvPr>
        </p:nvGraphicFramePr>
        <p:xfrm>
          <a:off x="238733" y="3413396"/>
          <a:ext cx="42100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3" name="Google Shape;231;p10">
            <a:extLst>
              <a:ext uri="{FF2B5EF4-FFF2-40B4-BE49-F238E27FC236}">
                <a16:creationId xmlns:a16="http://schemas.microsoft.com/office/drawing/2014/main" id="{31B825E7-0D31-48E0-F8E4-B03CDB83264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5300" y="2220518"/>
            <a:ext cx="3581400" cy="781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Chart 9">
            <a:extLst>
              <a:ext uri="{FF2B5EF4-FFF2-40B4-BE49-F238E27FC236}">
                <a16:creationId xmlns:a16="http://schemas.microsoft.com/office/drawing/2014/main" id="{9BF23AB7-F9E3-A0D6-0CCE-A688D9701C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9928712"/>
              </p:ext>
            </p:extLst>
          </p:nvPr>
        </p:nvGraphicFramePr>
        <p:xfrm>
          <a:off x="8083685" y="3520143"/>
          <a:ext cx="4210050" cy="2586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STD vs Boost (Local) Double</a:t>
            </a:r>
            <a:endParaRPr/>
          </a:p>
        </p:txBody>
      </p:sp>
      <p:sp>
        <p:nvSpPr>
          <p:cNvPr id="238" name="Google Shape;238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aphicFrame>
        <p:nvGraphicFramePr>
          <p:cNvPr id="239" name="Google Shape;239;p11"/>
          <p:cNvGraphicFramePr/>
          <p:nvPr/>
        </p:nvGraphicFramePr>
        <p:xfrm>
          <a:off x="0" y="3076575"/>
          <a:ext cx="43624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1" name="Google Shape;241;p11"/>
          <p:cNvGraphicFramePr/>
          <p:nvPr/>
        </p:nvGraphicFramePr>
        <p:xfrm>
          <a:off x="8239127" y="3136106"/>
          <a:ext cx="42100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42" name="Google Shape;242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075" y="2043112"/>
            <a:ext cx="352425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62450" y="1900237"/>
            <a:ext cx="35814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15350" y="1901826"/>
            <a:ext cx="3457575" cy="742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Chart 13">
            <a:extLst>
              <a:ext uri="{FF2B5EF4-FFF2-40B4-BE49-F238E27FC236}">
                <a16:creationId xmlns:a16="http://schemas.microsoft.com/office/drawing/2014/main" id="{45EA99BD-BD3D-431E-B2E2-59210B5501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8011173"/>
              </p:ext>
            </p:extLst>
          </p:nvPr>
        </p:nvGraphicFramePr>
        <p:xfrm>
          <a:off x="4089621" y="3233457"/>
          <a:ext cx="4422335" cy="2586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3"/>
          <p:cNvSpPr txBox="1"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lang="en-US" sz="3700"/>
              <a:t>STD vs Boost (Local)- Concusion</a:t>
            </a:r>
            <a:endParaRPr sz="3700"/>
          </a:p>
        </p:txBody>
      </p:sp>
      <p:grpSp>
        <p:nvGrpSpPr>
          <p:cNvPr id="263" name="Google Shape;263;p13"/>
          <p:cNvGrpSpPr/>
          <p:nvPr/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64" name="Google Shape;264;p13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13"/>
          <p:cNvSpPr/>
          <p:nvPr/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3"/>
          <p:cNvSpPr txBox="1">
            <a:spLocks noGrp="1"/>
          </p:cNvSpPr>
          <p:nvPr>
            <p:ph type="body" idx="1"/>
          </p:nvPr>
        </p:nvSpPr>
        <p:spPr>
          <a:xfrm>
            <a:off x="590719" y="2330505"/>
            <a:ext cx="4559425" cy="397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Boost optimizes </a:t>
            </a:r>
            <a:r>
              <a:rPr lang="en-US" sz="2000" dirty="0" err="1"/>
              <a:t>push_front</a:t>
            </a:r>
            <a:r>
              <a:rPr lang="en-US" sz="2000" dirty="0"/>
              <a:t> and read operations (especially </a:t>
            </a:r>
            <a:r>
              <a:rPr lang="en-US" sz="2000" dirty="0" err="1"/>
              <a:t>push_front</a:t>
            </a:r>
            <a:r>
              <a:rPr lang="en-US" sz="2000" dirty="0"/>
              <a:t>)</a:t>
            </a:r>
            <a:endParaRPr sz="2000" dirty="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The performance of Boost's Erase operation is much worse</a:t>
            </a:r>
            <a:endParaRPr sz="2000" dirty="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When reading, STD is better in small data, and Boost is dominant in big data </a:t>
            </a:r>
            <a:endParaRPr sz="2000" dirty="0"/>
          </a:p>
        </p:txBody>
      </p:sp>
      <p:sp>
        <p:nvSpPr>
          <p:cNvPr id="268" name="Google Shape;268;p13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3"/>
          <p:cNvSpPr/>
          <p:nvPr/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13"/>
          <p:cNvPicPr preferRelativeResize="0"/>
          <p:nvPr/>
        </p:nvPicPr>
        <p:blipFill rotWithShape="1">
          <a:blip r:embed="rId3">
            <a:alphaModFix/>
          </a:blip>
          <a:srcRect l="3746" r="4439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Boost (Shared-Memory)</a:t>
            </a:r>
            <a:endParaRPr/>
          </a:p>
        </p:txBody>
      </p:sp>
      <p:sp>
        <p:nvSpPr>
          <p:cNvPr id="217" name="Google Shape;21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aphicFrame>
        <p:nvGraphicFramePr>
          <p:cNvPr id="218" name="Google Shape;218;p9"/>
          <p:cNvGraphicFramePr/>
          <p:nvPr/>
        </p:nvGraphicFramePr>
        <p:xfrm>
          <a:off x="-62753" y="406094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9" name="Google Shape;219;p9"/>
          <p:cNvGraphicFramePr/>
          <p:nvPr/>
        </p:nvGraphicFramePr>
        <p:xfrm>
          <a:off x="3810000" y="131774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0" name="Google Shape;220;p9"/>
          <p:cNvGraphicFramePr/>
          <p:nvPr/>
        </p:nvGraphicFramePr>
        <p:xfrm>
          <a:off x="7413812" y="406094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Boost vs SHM - Integer</a:t>
            </a:r>
            <a:endParaRPr/>
          </a:p>
        </p:txBody>
      </p:sp>
      <p:sp>
        <p:nvSpPr>
          <p:cNvPr id="276" name="Google Shape;276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aphicFrame>
        <p:nvGraphicFramePr>
          <p:cNvPr id="277" name="Google Shape;277;p14"/>
          <p:cNvGraphicFramePr/>
          <p:nvPr/>
        </p:nvGraphicFramePr>
        <p:xfrm>
          <a:off x="0" y="3568700"/>
          <a:ext cx="43243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8" name="Google Shape;278;p14"/>
          <p:cNvGraphicFramePr/>
          <p:nvPr/>
        </p:nvGraphicFramePr>
        <p:xfrm>
          <a:off x="4324350" y="3433763"/>
          <a:ext cx="4267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9" name="Google Shape;279;p14"/>
          <p:cNvGraphicFramePr/>
          <p:nvPr/>
        </p:nvGraphicFramePr>
        <p:xfrm>
          <a:off x="8239124" y="3433763"/>
          <a:ext cx="41433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80" name="Google Shape;280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8150" y="2166937"/>
            <a:ext cx="344805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91000" y="2194720"/>
            <a:ext cx="34290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39124" y="2119312"/>
            <a:ext cx="3533775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Boost vs SHM - Double</a:t>
            </a:r>
            <a:endParaRPr/>
          </a:p>
        </p:txBody>
      </p:sp>
      <p:sp>
        <p:nvSpPr>
          <p:cNvPr id="288" name="Google Shape;288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aphicFrame>
        <p:nvGraphicFramePr>
          <p:cNvPr id="289" name="Google Shape;289;p15"/>
          <p:cNvGraphicFramePr/>
          <p:nvPr/>
        </p:nvGraphicFramePr>
        <p:xfrm>
          <a:off x="0" y="3433763"/>
          <a:ext cx="443691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0" name="Google Shape;290;p15"/>
          <p:cNvGraphicFramePr/>
          <p:nvPr/>
        </p:nvGraphicFramePr>
        <p:xfrm>
          <a:off x="4236027" y="3429000"/>
          <a:ext cx="40767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91" name="Google Shape;291;p15"/>
          <p:cNvGraphicFramePr/>
          <p:nvPr/>
        </p:nvGraphicFramePr>
        <p:xfrm>
          <a:off x="8118763" y="3294063"/>
          <a:ext cx="425334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92" name="Google Shape;292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4909" y="2114983"/>
            <a:ext cx="346710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84072" y="2048308"/>
            <a:ext cx="35052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73786" y="2048308"/>
            <a:ext cx="354330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Boost vs SHM – 32B-Vec</a:t>
            </a:r>
            <a:endParaRPr/>
          </a:p>
        </p:txBody>
      </p:sp>
      <p:graphicFrame>
        <p:nvGraphicFramePr>
          <p:cNvPr id="300" name="Google Shape;300;p16"/>
          <p:cNvGraphicFramePr/>
          <p:nvPr/>
        </p:nvGraphicFramePr>
        <p:xfrm>
          <a:off x="1" y="3433763"/>
          <a:ext cx="413904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1" name="Google Shape;301;p16"/>
          <p:cNvGraphicFramePr/>
          <p:nvPr/>
        </p:nvGraphicFramePr>
        <p:xfrm>
          <a:off x="3886201" y="3433763"/>
          <a:ext cx="4419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2" name="Google Shape;302;p16"/>
          <p:cNvGraphicFramePr/>
          <p:nvPr/>
        </p:nvGraphicFramePr>
        <p:xfrm>
          <a:off x="8052955" y="3433763"/>
          <a:ext cx="430530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03" name="Google Shape;303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1450" y="2209800"/>
            <a:ext cx="34480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39047" y="2147888"/>
            <a:ext cx="347662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05801" y="2185987"/>
            <a:ext cx="352425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lang="en-US" sz="3700"/>
              <a:t>Boost vs SHM - Conclustion </a:t>
            </a:r>
            <a:endParaRPr sz="3700"/>
          </a:p>
        </p:txBody>
      </p:sp>
      <p:grpSp>
        <p:nvGrpSpPr>
          <p:cNvPr id="312" name="Google Shape;312;p17"/>
          <p:cNvGrpSpPr/>
          <p:nvPr/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13" name="Google Shape;313;p17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p17"/>
          <p:cNvSpPr/>
          <p:nvPr/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7"/>
          <p:cNvSpPr txBox="1">
            <a:spLocks noGrp="1"/>
          </p:cNvSpPr>
          <p:nvPr>
            <p:ph type="body" idx="1"/>
          </p:nvPr>
        </p:nvSpPr>
        <p:spPr>
          <a:xfrm>
            <a:off x="590719" y="2330505"/>
            <a:ext cx="4559425" cy="397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Shared Memory has much more overhead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sp>
        <p:nvSpPr>
          <p:cNvPr id="317" name="Google Shape;317;p17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7"/>
          <p:cNvSpPr/>
          <p:nvPr/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17"/>
          <p:cNvPicPr preferRelativeResize="0"/>
          <p:nvPr/>
        </p:nvPicPr>
        <p:blipFill rotWithShape="1">
          <a:blip r:embed="rId3">
            <a:alphaModFix/>
          </a:blip>
          <a:srcRect l="4005" r="13727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Cross Node Read (SHM)</a:t>
            </a:r>
            <a:endParaRPr/>
          </a:p>
        </p:txBody>
      </p:sp>
      <p:graphicFrame>
        <p:nvGraphicFramePr>
          <p:cNvPr id="325" name="Google Shape;325;p18"/>
          <p:cNvGraphicFramePr/>
          <p:nvPr/>
        </p:nvGraphicFramePr>
        <p:xfrm>
          <a:off x="0" y="370508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6" name="Google Shape;326;p18"/>
          <p:cNvGraphicFramePr/>
          <p:nvPr/>
        </p:nvGraphicFramePr>
        <p:xfrm>
          <a:off x="3633354" y="142355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27" name="Google Shape;327;p18"/>
          <p:cNvGraphicFramePr/>
          <p:nvPr/>
        </p:nvGraphicFramePr>
        <p:xfrm>
          <a:off x="7367154" y="370508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Local node vs Cross node</a:t>
            </a:r>
            <a:endParaRPr dirty="0"/>
          </a:p>
        </p:txBody>
      </p:sp>
      <p:graphicFrame>
        <p:nvGraphicFramePr>
          <p:cNvPr id="333" name="Google Shape;333;p19"/>
          <p:cNvGraphicFramePr/>
          <p:nvPr/>
        </p:nvGraphicFramePr>
        <p:xfrm>
          <a:off x="0" y="3429000"/>
          <a:ext cx="436418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34" name="Google Shape;334;p19"/>
          <p:cNvGraphicFramePr/>
          <p:nvPr/>
        </p:nvGraphicFramePr>
        <p:xfrm>
          <a:off x="4173682" y="3553691"/>
          <a:ext cx="428451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35" name="Google Shape;335;p19"/>
          <p:cNvGraphicFramePr/>
          <p:nvPr/>
        </p:nvGraphicFramePr>
        <p:xfrm>
          <a:off x="8458199" y="3553691"/>
          <a:ext cx="411133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36" name="Google Shape;336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4867" y="2207419"/>
            <a:ext cx="353377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7152" y="2159794"/>
            <a:ext cx="345757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58199" y="2147130"/>
            <a:ext cx="347662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838200" y="557188"/>
            <a:ext cx="4862848" cy="55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 dirty="0"/>
              <a:t>Background</a:t>
            </a:r>
            <a:endParaRPr dirty="0"/>
          </a:p>
        </p:txBody>
      </p:sp>
      <p:grpSp>
        <p:nvGrpSpPr>
          <p:cNvPr id="101" name="Google Shape;101;p2"/>
          <p:cNvGrpSpPr/>
          <p:nvPr/>
        </p:nvGrpSpPr>
        <p:grpSpPr>
          <a:xfrm>
            <a:off x="6099048" y="693227"/>
            <a:ext cx="5257800" cy="5361817"/>
            <a:chOff x="0" y="71435"/>
            <a:chExt cx="5257800" cy="5361817"/>
          </a:xfrm>
        </p:grpSpPr>
        <p:sp>
          <p:nvSpPr>
            <p:cNvPr id="102" name="Google Shape;102;p2"/>
            <p:cNvSpPr/>
            <p:nvPr/>
          </p:nvSpPr>
          <p:spPr>
            <a:xfrm>
              <a:off x="0" y="71435"/>
              <a:ext cx="5257800" cy="1223454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 txBox="1"/>
            <p:nvPr/>
          </p:nvSpPr>
          <p:spPr>
            <a:xfrm>
              <a:off x="59724" y="131159"/>
              <a:ext cx="5138352" cy="1104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WHAT’S NUMA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NUMA (NON-UNIFORM MEMORY ACCESS) IS THE PHENOMENON THAT MEMORY AT VARIOUS POINTS IN THE ADDRESS SPACE OF A PROCESSOR HAS DIFFERENT PERFORMANCE CHARACTERISTICS</a:t>
              </a:r>
              <a:endParaRPr dirty="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0" y="1332329"/>
              <a:ext cx="5257800" cy="1223454"/>
            </a:xfrm>
            <a:prstGeom prst="roundRect">
              <a:avLst>
                <a:gd name="adj" fmla="val 16667"/>
              </a:avLst>
            </a:prstGeom>
            <a:solidFill>
              <a:srgbClr val="50C9B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59724" y="1392053"/>
              <a:ext cx="5138352" cy="1104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DIFF PERFORMANCE DUE TO NUMA</a:t>
              </a:r>
              <a:endPara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NUMA CAUSES BAD PERFORMANCE FOR SHARED-MEMORY DATA STRUCTURES SINCE DIFFERENT CPUS WILL HAVE SIGNIFICANTLY DIFFERENT LATENCIES TO THE SAME MEMORY REGION IF THEY ARE FROM DIFFERENT NODES.</a:t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0" y="2555784"/>
              <a:ext cx="5257800" cy="21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0" y="2555784"/>
              <a:ext cx="5257800" cy="21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6925" tIns="16500" rIns="92450" bIns="16500" anchor="t" anchorCtr="0">
              <a:noAutofit/>
            </a:bodyPr>
            <a:lstStyle/>
            <a:p>
              <a:pPr marL="5715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0" y="2771064"/>
              <a:ext cx="5257800" cy="1223454"/>
            </a:xfrm>
            <a:prstGeom prst="roundRect">
              <a:avLst>
                <a:gd name="adj" fmla="val 16667"/>
              </a:avLst>
            </a:prstGeom>
            <a:solidFill>
              <a:srgbClr val="48BD6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59724" y="2830788"/>
              <a:ext cx="5138352" cy="1104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CURRENT LIB DOES NOT CONSIDER</a:t>
              </a:r>
              <a:endPara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USING SHARED-MEMORY, BUT DO NOT CONSIDER THE NUMA EFFECTS SERIOUSLY INCLUDING NUMACTL, BOOST, BCL, HCL.</a:t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0" y="3994518"/>
              <a:ext cx="5257800" cy="21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0" y="3994518"/>
              <a:ext cx="5257800" cy="21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6925" tIns="16500" rIns="92450" bIns="16500" anchor="t" anchorCtr="0">
              <a:noAutofit/>
            </a:bodyPr>
            <a:lstStyle/>
            <a:p>
              <a:pPr marL="5715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Calibri"/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0" y="4209798"/>
              <a:ext cx="5257800" cy="1223454"/>
            </a:xfrm>
            <a:prstGeom prst="roundRect">
              <a:avLst>
                <a:gd name="adj" fmla="val 16667"/>
              </a:avLst>
            </a:prstGeom>
            <a:solidFill>
              <a:srgbClr val="6FAB4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59724" y="4269522"/>
              <a:ext cx="5138352" cy="1104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 BOOST LIBRARY BECOMES ONE OF THE TR1 STANDARDS FOR C++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Local node vs Cross node</a:t>
            </a:r>
            <a:endParaRPr dirty="0"/>
          </a:p>
        </p:txBody>
      </p:sp>
      <p:graphicFrame>
        <p:nvGraphicFramePr>
          <p:cNvPr id="344" name="Google Shape;344;p20"/>
          <p:cNvGraphicFramePr/>
          <p:nvPr/>
        </p:nvGraphicFramePr>
        <p:xfrm>
          <a:off x="0" y="3657600"/>
          <a:ext cx="446462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5" name="Google Shape;345;p20"/>
          <p:cNvGraphicFramePr/>
          <p:nvPr/>
        </p:nvGraphicFramePr>
        <p:xfrm>
          <a:off x="4308764" y="3749675"/>
          <a:ext cx="432608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46" name="Google Shape;346;p20"/>
          <p:cNvGraphicFramePr/>
          <p:nvPr/>
        </p:nvGraphicFramePr>
        <p:xfrm>
          <a:off x="8198427" y="3841750"/>
          <a:ext cx="417368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47" name="Google Shape;347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951" y="2288671"/>
            <a:ext cx="351472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33875" y="2317246"/>
            <a:ext cx="35242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98427" y="2277269"/>
            <a:ext cx="357187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Local node vs Cross node</a:t>
            </a:r>
            <a:endParaRPr dirty="0"/>
          </a:p>
        </p:txBody>
      </p:sp>
      <p:graphicFrame>
        <p:nvGraphicFramePr>
          <p:cNvPr id="355" name="Google Shape;355;p21"/>
          <p:cNvGraphicFramePr/>
          <p:nvPr/>
        </p:nvGraphicFramePr>
        <p:xfrm>
          <a:off x="0" y="3626428"/>
          <a:ext cx="439708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56" name="Google Shape;356;p21"/>
          <p:cNvGraphicFramePr/>
          <p:nvPr/>
        </p:nvGraphicFramePr>
        <p:xfrm>
          <a:off x="4210048" y="3543300"/>
          <a:ext cx="428451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57" name="Google Shape;357;p21"/>
          <p:cNvGraphicFramePr/>
          <p:nvPr/>
        </p:nvGraphicFramePr>
        <p:xfrm>
          <a:off x="8132615" y="3543300"/>
          <a:ext cx="409748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58" name="Google Shape;358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6153" y="2484727"/>
            <a:ext cx="341947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10048" y="2450524"/>
            <a:ext cx="352425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28718" y="2460915"/>
            <a:ext cx="35814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975658489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Cross Read test log</a:t>
            </a:r>
            <a:endParaRPr dirty="0"/>
          </a:p>
        </p:txBody>
      </p:sp>
      <p:sp>
        <p:nvSpPr>
          <p:cNvPr id="367" name="Google Shape;367;g23975658489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8" name="Google Shape;368;g2397565848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82750"/>
            <a:ext cx="8696325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"/>
          <p:cNvSpPr txBox="1">
            <a:spLocks noGrp="1"/>
          </p:cNvSpPr>
          <p:nvPr>
            <p:ph type="title"/>
          </p:nvPr>
        </p:nvSpPr>
        <p:spPr>
          <a:xfrm>
            <a:off x="7557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STD vs Boost </a:t>
            </a:r>
            <a:endParaRPr/>
          </a:p>
        </p:txBody>
      </p:sp>
      <p:sp>
        <p:nvSpPr>
          <p:cNvPr id="374" name="Google Shape;374;p26"/>
          <p:cNvSpPr txBox="1">
            <a:spLocks noGrp="1"/>
          </p:cNvSpPr>
          <p:nvPr>
            <p:ph type="body" idx="1"/>
          </p:nvPr>
        </p:nvSpPr>
        <p:spPr>
          <a:xfrm>
            <a:off x="332875" y="10831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Unorder_map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75" name="Google Shape;37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4450" y="85950"/>
            <a:ext cx="5465801" cy="66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803" y="2724503"/>
            <a:ext cx="5054475" cy="20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3971481054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STD vs Boost </a:t>
            </a:r>
            <a:endParaRPr/>
          </a:p>
        </p:txBody>
      </p:sp>
      <p:sp>
        <p:nvSpPr>
          <p:cNvPr id="383" name="Google Shape;383;g23971481054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Unorder_map</a:t>
            </a:r>
            <a:endParaRPr/>
          </a:p>
        </p:txBody>
      </p:sp>
      <p:pic>
        <p:nvPicPr>
          <p:cNvPr id="384" name="Google Shape;384;g23971481054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700" y="3395775"/>
            <a:ext cx="4290101" cy="321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23971481054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7300" y="3514351"/>
            <a:ext cx="4362374" cy="32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3971481054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2728" y="445378"/>
            <a:ext cx="5054475" cy="20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3971481054_0_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STD vs Boost</a:t>
            </a:r>
            <a:endParaRPr/>
          </a:p>
        </p:txBody>
      </p:sp>
      <p:sp>
        <p:nvSpPr>
          <p:cNvPr id="393" name="Google Shape;393;g23971481054_0_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Unorder_set</a:t>
            </a:r>
            <a:endParaRPr/>
          </a:p>
        </p:txBody>
      </p:sp>
      <p:pic>
        <p:nvPicPr>
          <p:cNvPr id="394" name="Google Shape;394;g23971481054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8250" y="57225"/>
            <a:ext cx="5291975" cy="66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3971481054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50" y="2630375"/>
            <a:ext cx="5932975" cy="20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7"/>
          <p:cNvSpPr txBox="1">
            <a:spLocks noGrp="1"/>
          </p:cNvSpPr>
          <p:nvPr>
            <p:ph type="title"/>
          </p:nvPr>
        </p:nvSpPr>
        <p:spPr>
          <a:xfrm>
            <a:off x="776325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STD vs Boost</a:t>
            </a:r>
            <a:endParaRPr/>
          </a:p>
        </p:txBody>
      </p:sp>
      <p:sp>
        <p:nvSpPr>
          <p:cNvPr id="401" name="Google Shape;401;p27"/>
          <p:cNvSpPr txBox="1">
            <a:spLocks noGrp="1"/>
          </p:cNvSpPr>
          <p:nvPr>
            <p:ph type="body" idx="1"/>
          </p:nvPr>
        </p:nvSpPr>
        <p:spPr>
          <a:xfrm>
            <a:off x="776325" y="105217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Unorder_set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402" name="Google Shape;40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7875" y="3258850"/>
            <a:ext cx="4300824" cy="32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0525" y="3393443"/>
            <a:ext cx="3941926" cy="2956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7300" y="444050"/>
            <a:ext cx="5932975" cy="20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3"/>
          <p:cNvSpPr txBox="1">
            <a:spLocks noGrp="1"/>
          </p:cNvSpPr>
          <p:nvPr>
            <p:ph type="title"/>
          </p:nvPr>
        </p:nvSpPr>
        <p:spPr>
          <a:xfrm>
            <a:off x="5986926" y="1598246"/>
            <a:ext cx="5569858" cy="362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Calibri"/>
              <a:buNone/>
            </a:pPr>
            <a:r>
              <a:rPr lang="en-US" sz="6800">
                <a:solidFill>
                  <a:srgbClr val="FFFFFF"/>
                </a:solidFill>
              </a:rPr>
              <a:t>Intel® Memory Latency Checker </a:t>
            </a:r>
            <a:endParaRPr/>
          </a:p>
        </p:txBody>
      </p:sp>
      <p:sp>
        <p:nvSpPr>
          <p:cNvPr id="412" name="Google Shape;412;p23"/>
          <p:cNvSpPr/>
          <p:nvPr/>
        </p:nvSpPr>
        <p:spPr>
          <a:xfrm>
            <a:off x="11512034" y="1267063"/>
            <a:ext cx="139037" cy="139039"/>
          </a:xfrm>
          <a:custGeom>
            <a:avLst/>
            <a:gdLst/>
            <a:ahLst/>
            <a:cxnLst/>
            <a:rect l="l" t="t" r="r" b="b"/>
            <a:pathLst>
              <a:path w="139037" h="139039" extrusionOk="0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3" name="Google Shape;41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1007" y="1636116"/>
            <a:ext cx="3488027" cy="155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630" y="3312661"/>
            <a:ext cx="4627405" cy="1445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531629" y="5100544"/>
            <a:ext cx="4627408" cy="11057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p23"/>
          <p:cNvCxnSpPr/>
          <p:nvPr/>
        </p:nvCxnSpPr>
        <p:spPr>
          <a:xfrm>
            <a:off x="5447322" y="1589368"/>
            <a:ext cx="0" cy="5259754"/>
          </a:xfrm>
          <a:prstGeom prst="straightConnector1">
            <a:avLst/>
          </a:prstGeom>
          <a:noFill/>
          <a:ln w="25400" cap="sq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417" name="Google Shape;417;p23"/>
          <p:cNvSpPr/>
          <p:nvPr/>
        </p:nvSpPr>
        <p:spPr>
          <a:xfrm>
            <a:off x="11752801" y="1659316"/>
            <a:ext cx="127713" cy="127714"/>
          </a:xfrm>
          <a:custGeom>
            <a:avLst/>
            <a:gdLst/>
            <a:ahLst/>
            <a:cxnLst/>
            <a:rect l="l" t="t" r="r" b="b"/>
            <a:pathLst>
              <a:path w="127713" h="127714" extrusionOk="0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4"/>
          <p:cNvSpPr txBox="1"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Font typeface="Calibri"/>
              <a:buNone/>
            </a:pPr>
            <a:r>
              <a:rPr lang="en-US" sz="6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Intel® Memory Latency Checker </a:t>
            </a:r>
            <a:endParaRPr/>
          </a:p>
        </p:txBody>
      </p:sp>
      <p:cxnSp>
        <p:nvCxnSpPr>
          <p:cNvPr id="425" name="Google Shape;425;p24"/>
          <p:cNvCxnSpPr/>
          <p:nvPr/>
        </p:nvCxnSpPr>
        <p:spPr>
          <a:xfrm>
            <a:off x="5447322" y="1586816"/>
            <a:ext cx="0" cy="5259754"/>
          </a:xfrm>
          <a:prstGeom prst="straightConnector1">
            <a:avLst/>
          </a:prstGeom>
          <a:noFill/>
          <a:ln w="25400" cap="sq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pic>
        <p:nvPicPr>
          <p:cNvPr id="426" name="Google Shape;426;p24"/>
          <p:cNvPicPr preferRelativeResize="0"/>
          <p:nvPr/>
        </p:nvPicPr>
        <p:blipFill rotWithShape="1">
          <a:blip r:embed="rId3">
            <a:alphaModFix/>
          </a:blip>
          <a:srcRect t="26349" r="-2" b="28616"/>
          <a:stretch/>
        </p:blipFill>
        <p:spPr>
          <a:xfrm>
            <a:off x="5986926" y="1598246"/>
            <a:ext cx="5366861" cy="2234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24"/>
          <p:cNvGrpSpPr/>
          <p:nvPr/>
        </p:nvGrpSpPr>
        <p:grpSpPr>
          <a:xfrm>
            <a:off x="11512034" y="1267063"/>
            <a:ext cx="368480" cy="519967"/>
            <a:chOff x="11512034" y="1267063"/>
            <a:chExt cx="368480" cy="519967"/>
          </a:xfrm>
        </p:grpSpPr>
        <p:sp>
          <p:nvSpPr>
            <p:cNvPr id="428" name="Google Shape;428;p24"/>
            <p:cNvSpPr/>
            <p:nvPr/>
          </p:nvSpPr>
          <p:spPr>
            <a:xfrm>
              <a:off x="11512034" y="1267063"/>
              <a:ext cx="139037" cy="139039"/>
            </a:xfrm>
            <a:custGeom>
              <a:avLst/>
              <a:gdLst/>
              <a:ahLst/>
              <a:cxnLst/>
              <a:rect l="l" t="t" r="r" b="b"/>
              <a:pathLst>
                <a:path w="139037" h="139039" extrusionOk="0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11752801" y="1659316"/>
              <a:ext cx="127713" cy="127714"/>
            </a:xfrm>
            <a:custGeom>
              <a:avLst/>
              <a:gdLst/>
              <a:ahLst/>
              <a:cxnLst/>
              <a:rect l="l" t="t" r="r" b="b"/>
              <a:pathLst>
                <a:path w="127713" h="127714" extrusionOk="0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0" name="Google Shape;430;p24"/>
          <p:cNvPicPr preferRelativeResize="0"/>
          <p:nvPr/>
        </p:nvPicPr>
        <p:blipFill rotWithShape="1">
          <a:blip r:embed="rId4">
            <a:alphaModFix/>
          </a:blip>
          <a:srcRect l="3157" r="13852" b="-3"/>
          <a:stretch/>
        </p:blipFill>
        <p:spPr>
          <a:xfrm>
            <a:off x="5986926" y="4126172"/>
            <a:ext cx="5366858" cy="2196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2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2"/>
          <p:cNvSpPr txBox="1"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Conclusion</a:t>
            </a:r>
            <a:endParaRPr/>
          </a:p>
        </p:txBody>
      </p:sp>
      <p:grpSp>
        <p:nvGrpSpPr>
          <p:cNvPr id="437" name="Google Shape;437;p22"/>
          <p:cNvGrpSpPr/>
          <p:nvPr/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38" name="Google Shape;438;p22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22"/>
          <p:cNvSpPr/>
          <p:nvPr/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2"/>
          <p:cNvSpPr txBox="1">
            <a:spLocks noGrp="1"/>
          </p:cNvSpPr>
          <p:nvPr>
            <p:ph type="body" idx="1"/>
          </p:nvPr>
        </p:nvSpPr>
        <p:spPr>
          <a:xfrm>
            <a:off x="590719" y="2330505"/>
            <a:ext cx="4559425" cy="3979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NUMA makes confused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NON-NUMA-Sensitive but almost same performance</a:t>
            </a:r>
            <a:endParaRPr sz="2000"/>
          </a:p>
        </p:txBody>
      </p:sp>
      <p:sp>
        <p:nvSpPr>
          <p:cNvPr id="442" name="Google Shape;442;p22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2"/>
          <p:cNvSpPr/>
          <p:nvPr/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p22" descr="Chart, lin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136" r="9172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 txBox="1"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/>
              <a:t>Target</a:t>
            </a:r>
            <a:endParaRPr sz="5200"/>
          </a:p>
        </p:txBody>
      </p:sp>
      <p:grpSp>
        <p:nvGrpSpPr>
          <p:cNvPr id="120" name="Google Shape;120;p3"/>
          <p:cNvGrpSpPr/>
          <p:nvPr/>
        </p:nvGrpSpPr>
        <p:grpSpPr>
          <a:xfrm>
            <a:off x="838200" y="1830160"/>
            <a:ext cx="10515600" cy="4349823"/>
            <a:chOff x="0" y="1360"/>
            <a:chExt cx="10515600" cy="4349823"/>
          </a:xfrm>
        </p:grpSpPr>
        <p:sp>
          <p:nvSpPr>
            <p:cNvPr id="121" name="Google Shape;121;p3"/>
            <p:cNvSpPr/>
            <p:nvPr/>
          </p:nvSpPr>
          <p:spPr>
            <a:xfrm>
              <a:off x="2103120" y="1360"/>
              <a:ext cx="8412480" cy="1394174"/>
            </a:xfrm>
            <a:prstGeom prst="rect">
              <a:avLst/>
            </a:prstGeom>
            <a:solidFill>
              <a:srgbClr val="F7D5CB">
                <a:alpha val="89803"/>
              </a:srgbClr>
            </a:solidFill>
            <a:ln w="12700" cap="flat" cmpd="sng">
              <a:solidFill>
                <a:srgbClr val="F7D5CB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2103120" y="1360"/>
              <a:ext cx="8412480" cy="1394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225" tIns="354100" rIns="163225" bIns="354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Evaluate the impact of shared memory on performance</a:t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0" y="1360"/>
              <a:ext cx="2103120" cy="1394174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 txBox="1"/>
            <p:nvPr/>
          </p:nvSpPr>
          <p:spPr>
            <a:xfrm>
              <a:off x="0" y="1360"/>
              <a:ext cx="2103120" cy="1394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1275" tIns="137700" rIns="111275" bIns="137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Evaluate</a:t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103120" y="1479184"/>
              <a:ext cx="8412480" cy="1394174"/>
            </a:xfrm>
            <a:prstGeom prst="rect">
              <a:avLst/>
            </a:prstGeom>
            <a:solidFill>
              <a:srgbClr val="F7D5CB">
                <a:alpha val="89803"/>
              </a:srgbClr>
            </a:solidFill>
            <a:ln w="12700" cap="flat" cmpd="sng">
              <a:solidFill>
                <a:srgbClr val="F7D5CB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 txBox="1"/>
            <p:nvPr/>
          </p:nvSpPr>
          <p:spPr>
            <a:xfrm>
              <a:off x="2103120" y="1479184"/>
              <a:ext cx="8412480" cy="1394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225" tIns="354100" rIns="163225" bIns="354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Evaluate the impact of NON-NUMA sensitive data structures on performance</a:t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0" y="1479184"/>
              <a:ext cx="2103120" cy="1394174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 txBox="1"/>
            <p:nvPr/>
          </p:nvSpPr>
          <p:spPr>
            <a:xfrm>
              <a:off x="0" y="1479184"/>
              <a:ext cx="2103120" cy="1394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1275" tIns="137700" rIns="111275" bIns="137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Evaluate</a:t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103120" y="2957009"/>
              <a:ext cx="8412480" cy="1394174"/>
            </a:xfrm>
            <a:prstGeom prst="rect">
              <a:avLst/>
            </a:prstGeom>
            <a:solidFill>
              <a:srgbClr val="F7D5CB">
                <a:alpha val="89803"/>
              </a:srgbClr>
            </a:solidFill>
            <a:ln w="12700" cap="flat" cmpd="sng">
              <a:solidFill>
                <a:srgbClr val="F7D5CB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2103120" y="2957009"/>
              <a:ext cx="8412480" cy="1394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225" tIns="354100" rIns="163225" bIns="354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Try to make a NUMA-sensitive data structure to get better performance.</a:t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0" y="2957009"/>
              <a:ext cx="2103120" cy="1394174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 txBox="1"/>
            <p:nvPr/>
          </p:nvSpPr>
          <p:spPr>
            <a:xfrm>
              <a:off x="0" y="2957009"/>
              <a:ext cx="2103120" cy="1394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1275" tIns="137700" rIns="111275" bIns="137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Calibri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Try</a:t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5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5"/>
          <p:cNvSpPr/>
          <p:nvPr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5"/>
          <p:cNvSpPr txBox="1">
            <a:spLocks noGrp="1"/>
          </p:cNvSpPr>
          <p:nvPr>
            <p:ph type="title"/>
          </p:nvPr>
        </p:nvSpPr>
        <p:spPr>
          <a:xfrm>
            <a:off x="1238655" y="1233241"/>
            <a:ext cx="3631659" cy="406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FF"/>
                </a:solidFill>
              </a:rPr>
              <a:t>What’s wrong?</a:t>
            </a:r>
            <a:endParaRPr dirty="0"/>
          </a:p>
        </p:txBody>
      </p:sp>
      <p:sp>
        <p:nvSpPr>
          <p:cNvPr id="452" name="Google Shape;452;p25"/>
          <p:cNvSpPr/>
          <p:nvPr/>
        </p:nvSpPr>
        <p:spPr>
          <a:xfrm flipH="1">
            <a:off x="530529" y="0"/>
            <a:ext cx="1155142" cy="591009"/>
          </a:xfrm>
          <a:custGeom>
            <a:avLst/>
            <a:gdLst/>
            <a:ahLst/>
            <a:cxnLst/>
            <a:rect l="l" t="t" r="r" b="b"/>
            <a:pathLst>
              <a:path w="1155142" h="591009" extrusionOk="0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5"/>
          <p:cNvSpPr/>
          <p:nvPr/>
        </p:nvSpPr>
        <p:spPr>
          <a:xfrm flipH="1">
            <a:off x="3961511" y="-1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5"/>
          <p:cNvSpPr/>
          <p:nvPr/>
        </p:nvSpPr>
        <p:spPr>
          <a:xfrm flipH="1">
            <a:off x="0" y="2936831"/>
            <a:ext cx="159741" cy="552996"/>
          </a:xfrm>
          <a:custGeom>
            <a:avLst/>
            <a:gdLst/>
            <a:ahLst/>
            <a:cxnLst/>
            <a:rect l="l" t="t" r="r" b="b"/>
            <a:pathLst>
              <a:path w="159741" h="552996" extrusionOk="0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5"/>
          <p:cNvSpPr txBox="1">
            <a:spLocks noGrp="1"/>
          </p:cNvSpPr>
          <p:nvPr>
            <p:ph type="body" idx="1"/>
          </p:nvPr>
        </p:nvSpPr>
        <p:spPr>
          <a:xfrm>
            <a:off x="6096000" y="820880"/>
            <a:ext cx="5257799" cy="48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Why we cannot see the NUMA effects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Cache?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Mutex?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Coding problem?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Continue to make experience to get more data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Find another way. (HCL</a:t>
            </a:r>
            <a:r>
              <a:rPr lang="en-US"/>
              <a:t>, Other tools)</a:t>
            </a:r>
            <a:endParaRPr dirty="0"/>
          </a:p>
        </p:txBody>
      </p:sp>
      <p:sp>
        <p:nvSpPr>
          <p:cNvPr id="456" name="Google Shape;456;p25"/>
          <p:cNvSpPr/>
          <p:nvPr/>
        </p:nvSpPr>
        <p:spPr>
          <a:xfrm flipH="1">
            <a:off x="0" y="5835649"/>
            <a:ext cx="1548180" cy="1022351"/>
          </a:xfrm>
          <a:custGeom>
            <a:avLst/>
            <a:gdLst/>
            <a:ahLst/>
            <a:cxnLst/>
            <a:rect l="l" t="t" r="r" b="b"/>
            <a:pathLst>
              <a:path w="1548180" h="1022351" extrusionOk="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5"/>
          <p:cNvSpPr/>
          <p:nvPr/>
        </p:nvSpPr>
        <p:spPr>
          <a:xfrm flipH="1">
            <a:off x="340505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 extrusionOk="0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5"/>
          <p:cNvSpPr/>
          <p:nvPr/>
        </p:nvSpPr>
        <p:spPr>
          <a:xfrm flipH="1">
            <a:off x="4132972" y="6258755"/>
            <a:ext cx="1565940" cy="599245"/>
          </a:xfrm>
          <a:custGeom>
            <a:avLst/>
            <a:gdLst/>
            <a:ahLst/>
            <a:cxnLst/>
            <a:rect l="l" t="t" r="r" b="b"/>
            <a:pathLst>
              <a:path w="1565940" h="599245" extrusionOk="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8"/>
          <p:cNvSpPr txBox="1"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Thanks Logan</a:t>
            </a:r>
            <a:endParaRPr sz="5400"/>
          </a:p>
        </p:txBody>
      </p:sp>
      <p:sp>
        <p:nvSpPr>
          <p:cNvPr id="465" name="Google Shape;465;p28"/>
          <p:cNvSpPr/>
          <p:nvPr/>
        </p:nvSpPr>
        <p:spPr>
          <a:xfrm>
            <a:off x="640080" y="2586994"/>
            <a:ext cx="3474720" cy="18288"/>
          </a:xfrm>
          <a:custGeom>
            <a:avLst/>
            <a:gdLst/>
            <a:ahLst/>
            <a:cxnLst/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8"/>
          <p:cNvSpPr txBox="1"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Give us examples and ideas</a:t>
            </a:r>
            <a:endParaRPr sz="2200"/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Help to debug</a:t>
            </a:r>
            <a:endParaRPr/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Very diligent</a:t>
            </a:r>
            <a:endParaRPr sz="2200"/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Always be humble</a:t>
            </a:r>
            <a:endParaRPr sz="2200"/>
          </a:p>
        </p:txBody>
      </p:sp>
      <p:pic>
        <p:nvPicPr>
          <p:cNvPr id="467" name="Google Shape;467;p28" descr="A person smiling for the camera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D7C39-CC70-401E-182B-7EBF6300E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wrap="square" anchor="b">
            <a:normAutofit/>
          </a:bodyPr>
          <a:lstStyle/>
          <a:p>
            <a:r>
              <a:rPr lang="en-US"/>
              <a:t>Thanks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C8DD78-87F2-E685-9A58-5E23BDDF4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This project was the funniest thing in the whole course.</a:t>
            </a:r>
          </a:p>
        </p:txBody>
      </p:sp>
    </p:spTree>
    <p:extLst>
      <p:ext uri="{BB962C8B-B14F-4D97-AF65-F5344CB8AC3E}">
        <p14:creationId xmlns:p14="http://schemas.microsoft.com/office/powerpoint/2010/main" val="2605759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 txBox="1"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/>
              <a:t>Environment for Experience</a:t>
            </a:r>
            <a:endParaRPr/>
          </a:p>
        </p:txBody>
      </p:sp>
      <p:grpSp>
        <p:nvGrpSpPr>
          <p:cNvPr id="139" name="Google Shape;139;p4"/>
          <p:cNvGrpSpPr/>
          <p:nvPr/>
        </p:nvGrpSpPr>
        <p:grpSpPr>
          <a:xfrm>
            <a:off x="838200" y="1826156"/>
            <a:ext cx="10515600" cy="4350275"/>
            <a:chOff x="0" y="531"/>
            <a:chExt cx="10515600" cy="4350275"/>
          </a:xfrm>
        </p:grpSpPr>
        <p:cxnSp>
          <p:nvCxnSpPr>
            <p:cNvPr id="140" name="Google Shape;140;p4"/>
            <p:cNvCxnSpPr/>
            <p:nvPr/>
          </p:nvCxnSpPr>
          <p:spPr>
            <a:xfrm>
              <a:off x="0" y="531"/>
              <a:ext cx="10515600" cy="0"/>
            </a:xfrm>
            <a:prstGeom prst="straightConnector1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1" name="Google Shape;141;p4"/>
            <p:cNvSpPr/>
            <p:nvPr/>
          </p:nvSpPr>
          <p:spPr>
            <a:xfrm>
              <a:off x="0" y="531"/>
              <a:ext cx="10515600" cy="87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 txBox="1"/>
            <p:nvPr/>
          </p:nvSpPr>
          <p:spPr>
            <a:xfrm>
              <a:off x="0" y="531"/>
              <a:ext cx="10515600" cy="87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r>
                <a:rPr lang="en-US" sz="4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Chameleon Cloud</a:t>
              </a:r>
              <a:endPara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3" name="Google Shape;143;p4"/>
            <p:cNvCxnSpPr/>
            <p:nvPr/>
          </p:nvCxnSpPr>
          <p:spPr>
            <a:xfrm>
              <a:off x="0" y="870586"/>
              <a:ext cx="10515600" cy="0"/>
            </a:xfrm>
            <a:prstGeom prst="straightConnector1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4" name="Google Shape;144;p4"/>
            <p:cNvSpPr/>
            <p:nvPr/>
          </p:nvSpPr>
          <p:spPr>
            <a:xfrm>
              <a:off x="0" y="870586"/>
              <a:ext cx="10515600" cy="87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 txBox="1"/>
            <p:nvPr/>
          </p:nvSpPr>
          <p:spPr>
            <a:xfrm>
              <a:off x="0" y="870586"/>
              <a:ext cx="10515600" cy="87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r>
                <a:rPr lang="en-US" sz="4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 NUMA-Node, 16 CPUs</a:t>
              </a:r>
              <a:endPara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6" name="Google Shape;146;p4"/>
            <p:cNvCxnSpPr/>
            <p:nvPr/>
          </p:nvCxnSpPr>
          <p:spPr>
            <a:xfrm>
              <a:off x="0" y="1740641"/>
              <a:ext cx="10515600" cy="0"/>
            </a:xfrm>
            <a:prstGeom prst="straightConnector1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7" name="Google Shape;147;p4"/>
            <p:cNvSpPr/>
            <p:nvPr/>
          </p:nvSpPr>
          <p:spPr>
            <a:xfrm>
              <a:off x="0" y="1740641"/>
              <a:ext cx="10515600" cy="87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 txBox="1"/>
            <p:nvPr/>
          </p:nvSpPr>
          <p:spPr>
            <a:xfrm>
              <a:off x="0" y="1740641"/>
              <a:ext cx="10515600" cy="87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r>
                <a:rPr lang="en-US" sz="4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Ubuntu 20.04 (Linux version 5.4.0-139-generic)</a:t>
              </a:r>
              <a:endPara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9" name="Google Shape;149;p4"/>
            <p:cNvCxnSpPr/>
            <p:nvPr/>
          </p:nvCxnSpPr>
          <p:spPr>
            <a:xfrm>
              <a:off x="0" y="2610696"/>
              <a:ext cx="10515600" cy="0"/>
            </a:xfrm>
            <a:prstGeom prst="straightConnector1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50" name="Google Shape;150;p4"/>
            <p:cNvSpPr/>
            <p:nvPr/>
          </p:nvSpPr>
          <p:spPr>
            <a:xfrm>
              <a:off x="0" y="2610696"/>
              <a:ext cx="10515600" cy="87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 txBox="1"/>
            <p:nvPr/>
          </p:nvSpPr>
          <p:spPr>
            <a:xfrm>
              <a:off x="0" y="2610696"/>
              <a:ext cx="10515600" cy="87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r>
                <a:rPr lang="en-US" sz="4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Boost (libboost 1.71-dev amd64)</a:t>
              </a:r>
              <a:endPara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2" name="Google Shape;152;p4"/>
            <p:cNvCxnSpPr/>
            <p:nvPr/>
          </p:nvCxnSpPr>
          <p:spPr>
            <a:xfrm>
              <a:off x="0" y="3480751"/>
              <a:ext cx="10515600" cy="0"/>
            </a:xfrm>
            <a:prstGeom prst="straightConnector1">
              <a:avLst/>
            </a:prstGeom>
            <a:solidFill>
              <a:schemeClr val="dk2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53" name="Google Shape;153;p4"/>
            <p:cNvSpPr/>
            <p:nvPr/>
          </p:nvSpPr>
          <p:spPr>
            <a:xfrm>
              <a:off x="0" y="3480751"/>
              <a:ext cx="10515600" cy="87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 txBox="1"/>
            <p:nvPr/>
          </p:nvSpPr>
          <p:spPr>
            <a:xfrm>
              <a:off x="0" y="3480751"/>
              <a:ext cx="10515600" cy="87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r>
                <a:rPr lang="en-US" sz="4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gcc (g++ (Ubuntu 9.4.0-1ubuntu1~20.04.1) 9.4.0)</a:t>
              </a:r>
              <a:endPara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Data-Structure Tested(Memory</a:t>
            </a:r>
            <a:r>
              <a:rPr lang="zh-CN" altLang="en-US" dirty="0"/>
              <a:t> </a:t>
            </a:r>
            <a:r>
              <a:rPr lang="en-US" altLang="zh-CN" dirty="0"/>
              <a:t>access)</a:t>
            </a:r>
            <a:endParaRPr dirty="0"/>
          </a:p>
        </p:txBody>
      </p:sp>
      <p:grpSp>
        <p:nvGrpSpPr>
          <p:cNvPr id="160" name="Google Shape;160;p5"/>
          <p:cNvGrpSpPr/>
          <p:nvPr/>
        </p:nvGrpSpPr>
        <p:grpSpPr>
          <a:xfrm>
            <a:off x="838200" y="1827749"/>
            <a:ext cx="10515600" cy="4347088"/>
            <a:chOff x="0" y="2124"/>
            <a:chExt cx="10515600" cy="4347088"/>
          </a:xfrm>
        </p:grpSpPr>
        <p:cxnSp>
          <p:nvCxnSpPr>
            <p:cNvPr id="161" name="Google Shape;161;p5"/>
            <p:cNvCxnSpPr/>
            <p:nvPr/>
          </p:nvCxnSpPr>
          <p:spPr>
            <a:xfrm>
              <a:off x="0" y="2124"/>
              <a:ext cx="10515600" cy="0"/>
            </a:xfrm>
            <a:prstGeom prst="straightConnector1">
              <a:avLst/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2" name="Google Shape;162;p5"/>
            <p:cNvSpPr/>
            <p:nvPr/>
          </p:nvSpPr>
          <p:spPr>
            <a:xfrm>
              <a:off x="0" y="2124"/>
              <a:ext cx="10515600" cy="724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 txBox="1"/>
            <p:nvPr/>
          </p:nvSpPr>
          <p:spPr>
            <a:xfrm>
              <a:off x="0" y="2124"/>
              <a:ext cx="10515600" cy="724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125725" rIns="125725" bIns="1257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Calibri"/>
                <a:buNone/>
              </a:pPr>
              <a:r>
                <a:rPr lang="en-US" sz="3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Memory copy</a:t>
              </a:r>
              <a:endParaRPr/>
            </a:p>
          </p:txBody>
        </p:sp>
        <p:cxnSp>
          <p:nvCxnSpPr>
            <p:cNvPr id="164" name="Google Shape;164;p5"/>
            <p:cNvCxnSpPr/>
            <p:nvPr/>
          </p:nvCxnSpPr>
          <p:spPr>
            <a:xfrm>
              <a:off x="0" y="726639"/>
              <a:ext cx="10515600" cy="0"/>
            </a:xfrm>
            <a:prstGeom prst="straightConnector1">
              <a:avLst/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5" name="Google Shape;165;p5"/>
            <p:cNvSpPr/>
            <p:nvPr/>
          </p:nvSpPr>
          <p:spPr>
            <a:xfrm>
              <a:off x="0" y="726639"/>
              <a:ext cx="10515600" cy="724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 txBox="1"/>
            <p:nvPr/>
          </p:nvSpPr>
          <p:spPr>
            <a:xfrm>
              <a:off x="0" y="726639"/>
              <a:ext cx="10515600" cy="724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125725" rIns="125725" bIns="1257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Calibri"/>
                <a:buNone/>
              </a:pPr>
              <a:r>
                <a:rPr lang="en-US" sz="3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Unorder_map</a:t>
              </a:r>
              <a:endParaRPr/>
            </a:p>
          </p:txBody>
        </p:sp>
        <p:cxnSp>
          <p:nvCxnSpPr>
            <p:cNvPr id="167" name="Google Shape;167;p5"/>
            <p:cNvCxnSpPr/>
            <p:nvPr/>
          </p:nvCxnSpPr>
          <p:spPr>
            <a:xfrm>
              <a:off x="0" y="1451154"/>
              <a:ext cx="10515600" cy="0"/>
            </a:xfrm>
            <a:prstGeom prst="straightConnector1">
              <a:avLst/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8" name="Google Shape;168;p5"/>
            <p:cNvSpPr/>
            <p:nvPr/>
          </p:nvSpPr>
          <p:spPr>
            <a:xfrm>
              <a:off x="0" y="1451154"/>
              <a:ext cx="10515600" cy="724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 txBox="1"/>
            <p:nvPr/>
          </p:nvSpPr>
          <p:spPr>
            <a:xfrm>
              <a:off x="0" y="1451154"/>
              <a:ext cx="10515600" cy="724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125725" rIns="125725" bIns="1257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Calibri"/>
                <a:buNone/>
              </a:pPr>
              <a:r>
                <a:rPr lang="en-US" sz="3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Unorder_set</a:t>
              </a:r>
              <a:endParaRPr/>
            </a:p>
          </p:txBody>
        </p:sp>
        <p:cxnSp>
          <p:nvCxnSpPr>
            <p:cNvPr id="170" name="Google Shape;170;p5"/>
            <p:cNvCxnSpPr/>
            <p:nvPr/>
          </p:nvCxnSpPr>
          <p:spPr>
            <a:xfrm>
              <a:off x="0" y="2175669"/>
              <a:ext cx="10515600" cy="0"/>
            </a:xfrm>
            <a:prstGeom prst="straightConnector1">
              <a:avLst/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1" name="Google Shape;171;p5"/>
            <p:cNvSpPr/>
            <p:nvPr/>
          </p:nvSpPr>
          <p:spPr>
            <a:xfrm>
              <a:off x="0" y="2175669"/>
              <a:ext cx="10515600" cy="724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0" y="2175669"/>
              <a:ext cx="10515600" cy="724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125725" rIns="125725" bIns="1257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Calibri"/>
                <a:buNone/>
              </a:pPr>
              <a:r>
                <a:rPr lang="en-US" sz="3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Singly_linked_list</a:t>
              </a:r>
              <a:endParaRPr/>
            </a:p>
          </p:txBody>
        </p:sp>
        <p:cxnSp>
          <p:nvCxnSpPr>
            <p:cNvPr id="173" name="Google Shape;173;p5"/>
            <p:cNvCxnSpPr/>
            <p:nvPr/>
          </p:nvCxnSpPr>
          <p:spPr>
            <a:xfrm>
              <a:off x="0" y="2900183"/>
              <a:ext cx="10515600" cy="0"/>
            </a:xfrm>
            <a:prstGeom prst="straightConnector1">
              <a:avLst/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4" name="Google Shape;174;p5"/>
            <p:cNvSpPr/>
            <p:nvPr/>
          </p:nvSpPr>
          <p:spPr>
            <a:xfrm>
              <a:off x="0" y="2900183"/>
              <a:ext cx="10515600" cy="724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 txBox="1"/>
            <p:nvPr/>
          </p:nvSpPr>
          <p:spPr>
            <a:xfrm>
              <a:off x="0" y="2900183"/>
              <a:ext cx="10515600" cy="724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125725" rIns="125725" bIns="1257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Calibri"/>
                <a:buNone/>
              </a:pPr>
              <a:r>
                <a:rPr lang="en-US" sz="3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Lock_free_queue</a:t>
              </a:r>
              <a:endParaRPr/>
            </a:p>
          </p:txBody>
        </p:sp>
        <p:cxnSp>
          <p:nvCxnSpPr>
            <p:cNvPr id="176" name="Google Shape;176;p5"/>
            <p:cNvCxnSpPr/>
            <p:nvPr/>
          </p:nvCxnSpPr>
          <p:spPr>
            <a:xfrm>
              <a:off x="0" y="3624698"/>
              <a:ext cx="10515600" cy="0"/>
            </a:xfrm>
            <a:prstGeom prst="straightConnector1">
              <a:avLst/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7" name="Google Shape;177;p5"/>
            <p:cNvSpPr/>
            <p:nvPr/>
          </p:nvSpPr>
          <p:spPr>
            <a:xfrm>
              <a:off x="0" y="3624698"/>
              <a:ext cx="10515600" cy="724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 txBox="1"/>
            <p:nvPr/>
          </p:nvSpPr>
          <p:spPr>
            <a:xfrm>
              <a:off x="0" y="3624698"/>
              <a:ext cx="10515600" cy="724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125725" rIns="125725" bIns="1257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Calibri"/>
                <a:buNone/>
              </a:pPr>
              <a:r>
                <a:rPr lang="en-US" sz="3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Vector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/>
          <p:nvPr/>
        </p:nvSpPr>
        <p:spPr>
          <a:xfrm rot="-54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6"/>
          <p:cNvSpPr txBox="1"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None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STD </a:t>
            </a:r>
            <a:b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vs Boost (Local) vs SHM (Local) </a:t>
            </a:r>
            <a:b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vs Cross Node</a:t>
            </a:r>
            <a:endParaRPr sz="2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6"/>
          <p:cNvGrpSpPr/>
          <p:nvPr/>
        </p:nvGrpSpPr>
        <p:grpSpPr>
          <a:xfrm>
            <a:off x="3794296" y="651306"/>
            <a:ext cx="7559504" cy="5560200"/>
            <a:chOff x="0" y="362548"/>
            <a:chExt cx="7559504" cy="5560200"/>
          </a:xfrm>
        </p:grpSpPr>
        <p:sp>
          <p:nvSpPr>
            <p:cNvPr id="186" name="Google Shape;186;p6"/>
            <p:cNvSpPr/>
            <p:nvPr/>
          </p:nvSpPr>
          <p:spPr>
            <a:xfrm>
              <a:off x="0" y="362548"/>
              <a:ext cx="7559504" cy="959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 txBox="1"/>
            <p:nvPr/>
          </p:nvSpPr>
          <p:spPr>
            <a:xfrm>
              <a:off x="46834" y="409382"/>
              <a:ext cx="7465836" cy="865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-US" sz="4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 parameters</a:t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0" y="1321948"/>
              <a:ext cx="7559504" cy="25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 txBox="1"/>
            <p:nvPr/>
          </p:nvSpPr>
          <p:spPr>
            <a:xfrm>
              <a:off x="0" y="1321948"/>
              <a:ext cx="7559504" cy="25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0000" tIns="50800" rIns="284475" bIns="50800" anchor="t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Calibri"/>
                <a:buChar char="•"/>
              </a:pPr>
              <a:r>
                <a:rPr lang="en-US" sz="3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size of the data</a:t>
              </a:r>
              <a:endParaRPr dirty="0"/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62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Calibri"/>
                <a:buChar char="•"/>
              </a:pPr>
              <a:r>
                <a:rPr lang="en-US" sz="3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element type</a:t>
              </a:r>
              <a:endParaRPr dirty="0"/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62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Calibri"/>
                <a:buChar char="•"/>
              </a:pPr>
              <a:r>
                <a:rPr lang="en-US" sz="3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Frequency of insertion and deletion operations</a:t>
              </a:r>
              <a:endParaRPr dirty="0"/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62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Calibri"/>
                <a:buChar char="•"/>
              </a:pPr>
              <a:r>
                <a:rPr lang="en-US" sz="3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run multiple times for stable results</a:t>
              </a:r>
              <a:endParaRPr dirty="0"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0" y="3888748"/>
              <a:ext cx="7559504" cy="959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 txBox="1"/>
            <p:nvPr/>
          </p:nvSpPr>
          <p:spPr>
            <a:xfrm>
              <a:off x="46834" y="3935582"/>
              <a:ext cx="7465836" cy="865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-US" sz="4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Analyzing test results</a:t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0" y="4963348"/>
              <a:ext cx="7559504" cy="959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 txBox="1"/>
            <p:nvPr/>
          </p:nvSpPr>
          <p:spPr>
            <a:xfrm>
              <a:off x="46834" y="5010182"/>
              <a:ext cx="7465836" cy="865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-US" sz="4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Interpret and evaluate test results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STD (Local) </a:t>
            </a:r>
            <a:r>
              <a:rPr lang="en-US" dirty="0" err="1"/>
              <a:t>Singly_linked_list</a:t>
            </a:r>
            <a:endParaRPr dirty="0"/>
          </a:p>
        </p:txBody>
      </p:sp>
      <p:sp>
        <p:nvSpPr>
          <p:cNvPr id="199" name="Google Shape;19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aphicFrame>
        <p:nvGraphicFramePr>
          <p:cNvPr id="200" name="Google Shape;200;p7"/>
          <p:cNvGraphicFramePr/>
          <p:nvPr/>
        </p:nvGraphicFramePr>
        <p:xfrm>
          <a:off x="3810000" y="165819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1" name="Google Shape;201;p7"/>
          <p:cNvGraphicFramePr/>
          <p:nvPr/>
        </p:nvGraphicFramePr>
        <p:xfrm>
          <a:off x="259979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2" name="Google Shape;202;p7"/>
          <p:cNvGraphicFramePr/>
          <p:nvPr/>
        </p:nvGraphicFramePr>
        <p:xfrm>
          <a:off x="6687671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Boost (Local) Singly_linked_list</a:t>
            </a:r>
            <a:endParaRPr/>
          </a:p>
        </p:txBody>
      </p:sp>
      <p:sp>
        <p:nvSpPr>
          <p:cNvPr id="208" name="Google Shape;208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aphicFrame>
        <p:nvGraphicFramePr>
          <p:cNvPr id="209" name="Google Shape;209;p8"/>
          <p:cNvGraphicFramePr/>
          <p:nvPr/>
        </p:nvGraphicFramePr>
        <p:xfrm>
          <a:off x="3899647" y="136711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0" name="Google Shape;210;p8"/>
          <p:cNvGraphicFramePr/>
          <p:nvPr/>
        </p:nvGraphicFramePr>
        <p:xfrm>
          <a:off x="0" y="411031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1" name="Google Shape;211;p8"/>
          <p:cNvGraphicFramePr/>
          <p:nvPr/>
        </p:nvGraphicFramePr>
        <p:xfrm>
          <a:off x="7485534" y="40012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STD vs Boost (Local) Integer</a:t>
            </a:r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27" name="Google Shape;22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212" y="1825625"/>
            <a:ext cx="3419475" cy="714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8" name="Google Shape;228;p10"/>
          <p:cNvGraphicFramePr/>
          <p:nvPr/>
        </p:nvGraphicFramePr>
        <p:xfrm>
          <a:off x="-47625" y="2772569"/>
          <a:ext cx="42100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32" name="Google Shape;232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32018" y="1801812"/>
            <a:ext cx="3457575" cy="762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251;p12">
            <a:extLst>
              <a:ext uri="{FF2B5EF4-FFF2-40B4-BE49-F238E27FC236}">
                <a16:creationId xmlns:a16="http://schemas.microsoft.com/office/drawing/2014/main" id="{9BD87BC2-C7ED-4300-3238-B8BAE00E88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1444811"/>
              </p:ext>
            </p:extLst>
          </p:nvPr>
        </p:nvGraphicFramePr>
        <p:xfrm>
          <a:off x="4043364" y="2947988"/>
          <a:ext cx="42100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" name="Google Shape;254;p12">
            <a:extLst>
              <a:ext uri="{FF2B5EF4-FFF2-40B4-BE49-F238E27FC236}">
                <a16:creationId xmlns:a16="http://schemas.microsoft.com/office/drawing/2014/main" id="{25E13DA3-971F-0D85-89EA-DB66BB995BC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94281" y="1825625"/>
            <a:ext cx="3629025" cy="771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Chart 8">
            <a:extLst>
              <a:ext uri="{FF2B5EF4-FFF2-40B4-BE49-F238E27FC236}">
                <a16:creationId xmlns:a16="http://schemas.microsoft.com/office/drawing/2014/main" id="{B6C5D3A5-7D0C-D41D-41F7-2700D9C20D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496764"/>
              </p:ext>
            </p:extLst>
          </p:nvPr>
        </p:nvGraphicFramePr>
        <p:xfrm>
          <a:off x="8029577" y="3077228"/>
          <a:ext cx="4298610" cy="2586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740</Words>
  <Application>Microsoft Office PowerPoint</Application>
  <PresentationFormat>宽屏</PresentationFormat>
  <Paragraphs>137</Paragraphs>
  <Slides>32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主题​​</vt:lpstr>
      <vt:lpstr>Scalable, NUMA-Aware Shared-Memory Data Structures</vt:lpstr>
      <vt:lpstr>Background</vt:lpstr>
      <vt:lpstr>Target</vt:lpstr>
      <vt:lpstr>Environment for Experience</vt:lpstr>
      <vt:lpstr>Data-Structure Tested(Memory access)</vt:lpstr>
      <vt:lpstr>STD  vs Boost (Local) vs SHM (Local)  vs Cross Node</vt:lpstr>
      <vt:lpstr>STD (Local) Singly_linked_list</vt:lpstr>
      <vt:lpstr>Boost (Local) Singly_linked_list</vt:lpstr>
      <vt:lpstr>STD vs Boost (Local) Integer</vt:lpstr>
      <vt:lpstr>STD vs Boost (Local) 32Byte-Vec</vt:lpstr>
      <vt:lpstr>STD vs Boost (Local) Double</vt:lpstr>
      <vt:lpstr>STD vs Boost (Local)- Concusion</vt:lpstr>
      <vt:lpstr>Boost (Shared-Memory)</vt:lpstr>
      <vt:lpstr>Boost vs SHM - Integer</vt:lpstr>
      <vt:lpstr>Boost vs SHM - Double</vt:lpstr>
      <vt:lpstr>Boost vs SHM – 32B-Vec</vt:lpstr>
      <vt:lpstr>Boost vs SHM - Conclustion </vt:lpstr>
      <vt:lpstr>Cross Node Read (SHM)</vt:lpstr>
      <vt:lpstr>Local node vs Cross node</vt:lpstr>
      <vt:lpstr>Local node vs Cross node</vt:lpstr>
      <vt:lpstr>Local node vs Cross node</vt:lpstr>
      <vt:lpstr>Cross Read test log</vt:lpstr>
      <vt:lpstr>STD vs Boost </vt:lpstr>
      <vt:lpstr>STD vs Boost </vt:lpstr>
      <vt:lpstr>STD vs Boost</vt:lpstr>
      <vt:lpstr>STD vs Boost</vt:lpstr>
      <vt:lpstr>Intel® Memory Latency Checker </vt:lpstr>
      <vt:lpstr>Intel® Memory Latency Checker </vt:lpstr>
      <vt:lpstr>Conclusion</vt:lpstr>
      <vt:lpstr>What’s wrong?</vt:lpstr>
      <vt:lpstr>Thanks Logan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Scalable, NUMA-Aware Shared-Memory Data Structures</dc:title>
  <dc:creator>Bo HUANG</dc:creator>
  <cp:lastModifiedBy>Bo HUANG</cp:lastModifiedBy>
  <cp:revision>1</cp:revision>
  <dcterms:created xsi:type="dcterms:W3CDTF">2023-04-23T01:45:49Z</dcterms:created>
  <dcterms:modified xsi:type="dcterms:W3CDTF">2023-04-25T13:48:28Z</dcterms:modified>
</cp:coreProperties>
</file>